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1"/>
  </p:notesMasterIdLst>
  <p:sldIdLst>
    <p:sldId id="256" r:id="rId2"/>
    <p:sldId id="270" r:id="rId3"/>
    <p:sldId id="271" r:id="rId4"/>
    <p:sldId id="272" r:id="rId5"/>
    <p:sldId id="273" r:id="rId6"/>
    <p:sldId id="291" r:id="rId7"/>
    <p:sldId id="274" r:id="rId8"/>
    <p:sldId id="290" r:id="rId9"/>
    <p:sldId id="275" r:id="rId10"/>
    <p:sldId id="292" r:id="rId11"/>
    <p:sldId id="293" r:id="rId12"/>
    <p:sldId id="276" r:id="rId13"/>
    <p:sldId id="294" r:id="rId14"/>
    <p:sldId id="277" r:id="rId15"/>
    <p:sldId id="298" r:id="rId16"/>
    <p:sldId id="299" r:id="rId17"/>
    <p:sldId id="295" r:id="rId18"/>
    <p:sldId id="296" r:id="rId19"/>
    <p:sldId id="29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7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1DAFE-7375-4C15-8E1C-EAA84470651A}" type="datetimeFigureOut">
              <a:rPr lang="it-IT" smtClean="0"/>
              <a:t>26/01/2023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CCC71-0093-487F-B26C-3C517C39D0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228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5F05-F3F2-4164-808F-43586AF355CE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749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FE3C-96BC-4686-B08F-924E4BB1CE7F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565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D90F-D949-4842-9776-7BF604E4E060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39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D16D-7555-40ED-A611-67E7A43EE923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94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DFFB9-3167-4A37-A233-EF2AA1470083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41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CC77-A601-4C3D-95BE-7ED963D559DF}" type="datetime1">
              <a:rPr lang="it-IT" smtClean="0"/>
              <a:t>26/01/2023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15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6FB4-C709-4C45-A1FD-07B609357316}" type="datetime1">
              <a:rPr lang="it-IT" smtClean="0"/>
              <a:t>26/01/2023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97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6C9F-314C-450F-A9DE-B95C7BE6C9A6}" type="datetime1">
              <a:rPr lang="it-IT" smtClean="0"/>
              <a:t>26/01/2023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2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96BF-DF82-4F6E-968D-8C2E70090DF3}" type="datetime1">
              <a:rPr lang="it-IT" smtClean="0"/>
              <a:t>26/01/2023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6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FFAFC66-EAD0-41F7-9E35-6E3CE7783216}" type="datetime1">
              <a:rPr lang="it-IT" smtClean="0"/>
              <a:t>26/01/2023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48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83AEC-D310-47D0-B09E-6D6FA86CB4B1}" type="datetime1">
              <a:rPr lang="it-IT" smtClean="0"/>
              <a:t>26/01/2023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25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3A623FC-4BE5-4342-8F67-B04DF101DFB5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B25ECAA-D3F7-4F02-A136-9C5F1712FD2F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75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3" Type="http://schemas.openxmlformats.org/officeDocument/2006/relationships/image" Target="../media/image40.png"/><Relationship Id="rId21" Type="http://schemas.openxmlformats.org/officeDocument/2006/relationships/image" Target="../media/image57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39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0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.png"/><Relationship Id="rId22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94214" y="690225"/>
            <a:ext cx="9144000" cy="31741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100" dirty="0"/>
              <a:t>CONSULTA DEI </a:t>
            </a:r>
            <a:r>
              <a:rPr lang="it-IT" sz="3100" dirty="0" smtClean="0"/>
              <a:t>COMUNI </a:t>
            </a:r>
            <a:br>
              <a:rPr lang="it-IT" sz="3100" dirty="0" smtClean="0"/>
            </a:br>
            <a:r>
              <a:rPr lang="it-IT" sz="3100" dirty="0" smtClean="0"/>
              <a:t/>
            </a:r>
            <a:br>
              <a:rPr lang="it-IT" sz="3100" dirty="0" smtClean="0"/>
            </a:br>
            <a:r>
              <a:rPr lang="it-IT" sz="3100" dirty="0" smtClean="0"/>
              <a:t>FACENTI PARTE DI AGGREGAZIONI INTERCOMUNALI</a:t>
            </a:r>
            <a:br>
              <a:rPr lang="it-IT" sz="3100" dirty="0" smtClean="0"/>
            </a:br>
            <a:r>
              <a:rPr lang="it-IT" sz="3100" dirty="0"/>
              <a:t/>
            </a:r>
            <a:br>
              <a:rPr lang="it-IT" sz="3100" dirty="0"/>
            </a:br>
            <a:r>
              <a:rPr lang="it-IT" sz="3100" dirty="0" smtClean="0"/>
              <a:t/>
            </a:r>
            <a:br>
              <a:rPr lang="it-IT" sz="3100" dirty="0" smtClean="0"/>
            </a:br>
            <a:r>
              <a:rPr lang="it-IT" sz="3100" dirty="0"/>
              <a:t/>
            </a:r>
            <a:br>
              <a:rPr lang="it-IT" sz="3100" dirty="0"/>
            </a:br>
            <a:r>
              <a:rPr lang="it-IT" sz="3100" dirty="0"/>
              <a:t/>
            </a:r>
            <a:br>
              <a:rPr lang="it-IT" sz="3100" dirty="0"/>
            </a:br>
            <a:r>
              <a:rPr lang="it-IT" sz="2000" dirty="0" smtClean="0"/>
              <a:t>LEGGE </a:t>
            </a:r>
            <a:r>
              <a:rPr lang="it-IT" sz="2000" dirty="0"/>
              <a:t>REGIONALE 31 DICEMBRE 1986, N. 64 </a:t>
            </a:r>
            <a:r>
              <a:rPr lang="it-IT" sz="2000" dirty="0" smtClean="0"/>
              <a:t> - art.31 comma 1-ter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err="1" smtClean="0"/>
              <a:t>DPReg</a:t>
            </a:r>
            <a:r>
              <a:rPr lang="it-IT" sz="2000" dirty="0"/>
              <a:t>. 0144-2021 </a:t>
            </a:r>
            <a:r>
              <a:rPr lang="it-IT" sz="2000" dirty="0" smtClean="0"/>
              <a:t>di data 20/08/2021</a:t>
            </a:r>
            <a:endParaRPr lang="it-IT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3999" y="5208371"/>
            <a:ext cx="8642555" cy="36813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dirty="0" smtClean="0"/>
              <a:t>19 gennaio 2023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524000" y="3575009"/>
            <a:ext cx="9144000" cy="57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5966214" y="6501084"/>
            <a:ext cx="259572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001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/>
          <p:cNvSpPr txBox="1">
            <a:spLocks/>
          </p:cNvSpPr>
          <p:nvPr/>
        </p:nvSpPr>
        <p:spPr>
          <a:xfrm>
            <a:off x="1692566" y="332509"/>
            <a:ext cx="8877660" cy="12869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/>
              <a:t/>
            </a:r>
            <a:br>
              <a:rPr lang="it-IT" sz="2800" b="1" dirty="0"/>
            </a:br>
            <a:r>
              <a:rPr lang="it-IT" sz="2800" b="1" dirty="0" smtClean="0">
                <a:solidFill>
                  <a:srgbClr val="FF0000"/>
                </a:solidFill>
              </a:rPr>
              <a:t>4. </a:t>
            </a:r>
            <a:r>
              <a:rPr lang="it-IT" sz="3200" b="1" dirty="0" smtClean="0">
                <a:solidFill>
                  <a:srgbClr val="FF0000"/>
                </a:solidFill>
              </a:rPr>
              <a:t>Azioni per la SOR alla ricezione delle chiamate per incendio boschivo 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{Istruzione operativa (</a:t>
            </a:r>
            <a:r>
              <a:rPr lang="it-IT" sz="3200" b="1" dirty="0" err="1" smtClean="0">
                <a:solidFill>
                  <a:srgbClr val="FF0000"/>
                </a:solidFill>
              </a:rPr>
              <a:t>IOp</a:t>
            </a:r>
            <a:r>
              <a:rPr lang="it-IT" sz="3200" b="1" dirty="0" smtClean="0">
                <a:solidFill>
                  <a:srgbClr val="FF0000"/>
                </a:solidFill>
              </a:rPr>
              <a:t>) per personale SOR}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439419" y="2818560"/>
            <a:ext cx="11304855" cy="84343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/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462472" y="2827527"/>
            <a:ext cx="11304855" cy="8098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endParaRPr lang="it-IT" sz="2800" dirty="0" smtClean="0"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 smtClean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Attivazione ed invio sul posto del DOS (Direttore Operazioni Spegnimento)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000" dirty="0" smtClean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{figura garantita dal Corpo Forestale Regionale (CFR)}</a:t>
            </a:r>
            <a:endParaRPr lang="it-IT" sz="2000" dirty="0"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ccia a destra 24"/>
          <p:cNvSpPr/>
          <p:nvPr/>
        </p:nvSpPr>
        <p:spPr>
          <a:xfrm rot="5400000">
            <a:off x="5495943" y="2019689"/>
            <a:ext cx="1067800" cy="3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5966214" y="6501084"/>
            <a:ext cx="259572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462472" y="3913875"/>
            <a:ext cx="11304856" cy="84343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 smtClean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Attivazione SAR – Servizio Aereo Regionale (a richiesta del DOS)</a:t>
            </a:r>
            <a:endParaRPr lang="it-IT" sz="2800" dirty="0">
              <a:solidFill>
                <a:schemeClr val="tx1"/>
              </a:solidFill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545599" y="4614594"/>
            <a:ext cx="11727163" cy="2189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tabLst>
                <a:tab pos="3060065" algn="ctr"/>
                <a:tab pos="6120130" algn="r"/>
              </a:tabLst>
            </a:pPr>
            <a:endParaRPr lang="it-IT" sz="2800" dirty="0"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478968" y="4912037"/>
            <a:ext cx="11304856" cy="84343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 smtClean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Attivazione VVF in convenzione</a:t>
            </a:r>
            <a:endParaRPr lang="it-IT" sz="2800" dirty="0">
              <a:solidFill>
                <a:schemeClr val="tx1"/>
              </a:solidFill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816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47" y="456059"/>
            <a:ext cx="2431740" cy="1763585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1163185" y="230374"/>
            <a:ext cx="8877660" cy="5307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5.- RICAPITOLANDO</a:t>
            </a:r>
            <a:endParaRPr lang="it-IT" sz="3200" b="1" dirty="0" smtClean="0">
              <a:solidFill>
                <a:srgbClr val="FF0000"/>
              </a:solidFill>
            </a:endParaRPr>
          </a:p>
        </p:txBody>
      </p:sp>
      <p:sp>
        <p:nvSpPr>
          <p:cNvPr id="9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5966214" y="6501084"/>
            <a:ext cx="626418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545599" y="4614594"/>
            <a:ext cx="11727163" cy="2189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tabLst>
                <a:tab pos="3060065" algn="ctr"/>
                <a:tab pos="6120130" algn="r"/>
              </a:tabLst>
            </a:pPr>
            <a:endParaRPr lang="it-IT" sz="2800" dirty="0"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" y="4483423"/>
            <a:ext cx="41417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-1989034" y="261398"/>
            <a:ext cx="11263699" cy="4603750"/>
            <a:chOff x="362" y="1049"/>
            <a:chExt cx="6548" cy="2900"/>
          </a:xfrm>
        </p:grpSpPr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362" y="1053"/>
              <a:ext cx="8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2159" y="1049"/>
              <a:ext cx="71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DecimaWE Rg" panose="02000000000000000000" pitchFamily="2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1787" y="1292"/>
              <a:ext cx="71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DecimaWE Rg" panose="02000000000000000000" pitchFamily="2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362" y="1540"/>
              <a:ext cx="8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20"/>
            <p:cNvSpPr>
              <a:spLocks noChangeArrowheads="1"/>
            </p:cNvSpPr>
            <p:nvPr/>
          </p:nvSpPr>
          <p:spPr bwMode="auto">
            <a:xfrm>
              <a:off x="3353" y="1536"/>
              <a:ext cx="71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DecimaWE Rg" panose="02000000000000000000" pitchFamily="2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22"/>
            <p:cNvSpPr>
              <a:spLocks noChangeArrowheads="1"/>
            </p:cNvSpPr>
            <p:nvPr/>
          </p:nvSpPr>
          <p:spPr bwMode="auto">
            <a:xfrm>
              <a:off x="362" y="1782"/>
              <a:ext cx="8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26"/>
            <p:cNvSpPr>
              <a:spLocks noChangeArrowheads="1"/>
            </p:cNvSpPr>
            <p:nvPr/>
          </p:nvSpPr>
          <p:spPr bwMode="auto">
            <a:xfrm>
              <a:off x="2892" y="1778"/>
              <a:ext cx="71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DecimaWE Rg" panose="02000000000000000000" pitchFamily="2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28"/>
            <p:cNvSpPr>
              <a:spLocks noChangeArrowheads="1"/>
            </p:cNvSpPr>
            <p:nvPr/>
          </p:nvSpPr>
          <p:spPr bwMode="auto">
            <a:xfrm>
              <a:off x="1844" y="2050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31"/>
            <p:cNvSpPr>
              <a:spLocks noChangeArrowheads="1"/>
            </p:cNvSpPr>
            <p:nvPr/>
          </p:nvSpPr>
          <p:spPr bwMode="auto">
            <a:xfrm>
              <a:off x="4933" y="1944"/>
              <a:ext cx="3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2100" b="1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DecimaWE Rg" panose="02000000000000000000" pitchFamily="2" charset="0"/>
                </a:rPr>
                <a:t>SOR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32"/>
            <p:cNvSpPr>
              <a:spLocks noChangeArrowheads="1"/>
            </p:cNvSpPr>
            <p:nvPr/>
          </p:nvSpPr>
          <p:spPr bwMode="auto">
            <a:xfrm>
              <a:off x="5216" y="2010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33"/>
            <p:cNvSpPr>
              <a:spLocks noChangeArrowheads="1"/>
            </p:cNvSpPr>
            <p:nvPr/>
          </p:nvSpPr>
          <p:spPr bwMode="auto">
            <a:xfrm>
              <a:off x="5216" y="2145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3992" y="2249"/>
              <a:ext cx="416" cy="779"/>
            </a:xfrm>
            <a:custGeom>
              <a:avLst/>
              <a:gdLst>
                <a:gd name="T0" fmla="*/ 102 w 1864"/>
                <a:gd name="T1" fmla="*/ 2942 h 3078"/>
                <a:gd name="T2" fmla="*/ 1830 w 1864"/>
                <a:gd name="T3" fmla="*/ 2942 h 3078"/>
                <a:gd name="T4" fmla="*/ 1796 w 1864"/>
                <a:gd name="T5" fmla="*/ 2976 h 3078"/>
                <a:gd name="T6" fmla="*/ 1796 w 1864"/>
                <a:gd name="T7" fmla="*/ 0 h 3078"/>
                <a:gd name="T8" fmla="*/ 1864 w 1864"/>
                <a:gd name="T9" fmla="*/ 0 h 3078"/>
                <a:gd name="T10" fmla="*/ 1864 w 1864"/>
                <a:gd name="T11" fmla="*/ 2976 h 3078"/>
                <a:gd name="T12" fmla="*/ 1830 w 1864"/>
                <a:gd name="T13" fmla="*/ 3010 h 3078"/>
                <a:gd name="T14" fmla="*/ 102 w 1864"/>
                <a:gd name="T15" fmla="*/ 3010 h 3078"/>
                <a:gd name="T16" fmla="*/ 102 w 1864"/>
                <a:gd name="T17" fmla="*/ 2942 h 3078"/>
                <a:gd name="T18" fmla="*/ 102 w 1864"/>
                <a:gd name="T19" fmla="*/ 3078 h 3078"/>
                <a:gd name="T20" fmla="*/ 0 w 1864"/>
                <a:gd name="T21" fmla="*/ 2976 h 3078"/>
                <a:gd name="T22" fmla="*/ 102 w 1864"/>
                <a:gd name="T23" fmla="*/ 2874 h 3078"/>
                <a:gd name="T24" fmla="*/ 204 w 1864"/>
                <a:gd name="T25" fmla="*/ 2976 h 3078"/>
                <a:gd name="T26" fmla="*/ 102 w 1864"/>
                <a:gd name="T27" fmla="*/ 3078 h 3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4" h="3078">
                  <a:moveTo>
                    <a:pt x="102" y="2942"/>
                  </a:moveTo>
                  <a:lnTo>
                    <a:pt x="1830" y="2942"/>
                  </a:lnTo>
                  <a:lnTo>
                    <a:pt x="1796" y="2976"/>
                  </a:lnTo>
                  <a:lnTo>
                    <a:pt x="1796" y="0"/>
                  </a:lnTo>
                  <a:lnTo>
                    <a:pt x="1864" y="0"/>
                  </a:lnTo>
                  <a:lnTo>
                    <a:pt x="1864" y="2976"/>
                  </a:lnTo>
                  <a:cubicBezTo>
                    <a:pt x="1864" y="2995"/>
                    <a:pt x="1849" y="3010"/>
                    <a:pt x="1830" y="3010"/>
                  </a:cubicBezTo>
                  <a:lnTo>
                    <a:pt x="102" y="3010"/>
                  </a:lnTo>
                  <a:lnTo>
                    <a:pt x="102" y="2942"/>
                  </a:lnTo>
                  <a:close/>
                  <a:moveTo>
                    <a:pt x="102" y="3078"/>
                  </a:moveTo>
                  <a:cubicBezTo>
                    <a:pt x="46" y="3078"/>
                    <a:pt x="0" y="3033"/>
                    <a:pt x="0" y="2976"/>
                  </a:cubicBezTo>
                  <a:cubicBezTo>
                    <a:pt x="0" y="2920"/>
                    <a:pt x="46" y="2874"/>
                    <a:pt x="102" y="2874"/>
                  </a:cubicBezTo>
                  <a:cubicBezTo>
                    <a:pt x="159" y="2874"/>
                    <a:pt x="204" y="2920"/>
                    <a:pt x="204" y="2976"/>
                  </a:cubicBezTo>
                  <a:cubicBezTo>
                    <a:pt x="204" y="3033"/>
                    <a:pt x="159" y="3078"/>
                    <a:pt x="102" y="3078"/>
                  </a:cubicBezTo>
                  <a:close/>
                </a:path>
              </a:pathLst>
            </a:custGeom>
            <a:solidFill>
              <a:srgbClr val="A6A6A6"/>
            </a:solidFill>
            <a:ln w="0" cap="flat">
              <a:solidFill>
                <a:srgbClr val="A6A6A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" name="Freeform 35"/>
            <p:cNvSpPr>
              <a:spLocks noEditPoints="1"/>
            </p:cNvSpPr>
            <p:nvPr/>
          </p:nvSpPr>
          <p:spPr bwMode="auto">
            <a:xfrm>
              <a:off x="3408" y="2610"/>
              <a:ext cx="532" cy="604"/>
            </a:xfrm>
            <a:custGeom>
              <a:avLst/>
              <a:gdLst>
                <a:gd name="T0" fmla="*/ 250 w 2387"/>
                <a:gd name="T1" fmla="*/ 1355 h 2385"/>
                <a:gd name="T2" fmla="*/ 7 w 2387"/>
                <a:gd name="T3" fmla="*/ 1298 h 2385"/>
                <a:gd name="T4" fmla="*/ 5 w 2387"/>
                <a:gd name="T5" fmla="*/ 1101 h 2385"/>
                <a:gd name="T6" fmla="*/ 8 w 2387"/>
                <a:gd name="T7" fmla="*/ 1082 h 2385"/>
                <a:gd name="T8" fmla="*/ 251 w 2387"/>
                <a:gd name="T9" fmla="*/ 1026 h 2385"/>
                <a:gd name="T10" fmla="*/ 294 w 2387"/>
                <a:gd name="T11" fmla="*/ 861 h 2385"/>
                <a:gd name="T12" fmla="*/ 113 w 2387"/>
                <a:gd name="T13" fmla="*/ 691 h 2385"/>
                <a:gd name="T14" fmla="*/ 221 w 2387"/>
                <a:gd name="T15" fmla="*/ 504 h 2385"/>
                <a:gd name="T16" fmla="*/ 460 w 2387"/>
                <a:gd name="T17" fmla="*/ 578 h 2385"/>
                <a:gd name="T18" fmla="*/ 582 w 2387"/>
                <a:gd name="T19" fmla="*/ 457 h 2385"/>
                <a:gd name="T20" fmla="*/ 510 w 2387"/>
                <a:gd name="T21" fmla="*/ 219 h 2385"/>
                <a:gd name="T22" fmla="*/ 695 w 2387"/>
                <a:gd name="T23" fmla="*/ 111 h 2385"/>
                <a:gd name="T24" fmla="*/ 866 w 2387"/>
                <a:gd name="T25" fmla="*/ 294 h 2385"/>
                <a:gd name="T26" fmla="*/ 1030 w 2387"/>
                <a:gd name="T27" fmla="*/ 249 h 2385"/>
                <a:gd name="T28" fmla="*/ 1089 w 2387"/>
                <a:gd name="T29" fmla="*/ 6 h 2385"/>
                <a:gd name="T30" fmla="*/ 1286 w 2387"/>
                <a:gd name="T31" fmla="*/ 5 h 2385"/>
                <a:gd name="T32" fmla="*/ 1303 w 2387"/>
                <a:gd name="T33" fmla="*/ 7 h 2385"/>
                <a:gd name="T34" fmla="*/ 1360 w 2387"/>
                <a:gd name="T35" fmla="*/ 251 h 2385"/>
                <a:gd name="T36" fmla="*/ 1525 w 2387"/>
                <a:gd name="T37" fmla="*/ 295 h 2385"/>
                <a:gd name="T38" fmla="*/ 1697 w 2387"/>
                <a:gd name="T39" fmla="*/ 113 h 2385"/>
                <a:gd name="T40" fmla="*/ 1882 w 2387"/>
                <a:gd name="T41" fmla="*/ 221 h 2385"/>
                <a:gd name="T42" fmla="*/ 1810 w 2387"/>
                <a:gd name="T43" fmla="*/ 460 h 2385"/>
                <a:gd name="T44" fmla="*/ 1929 w 2387"/>
                <a:gd name="T45" fmla="*/ 580 h 2385"/>
                <a:gd name="T46" fmla="*/ 2169 w 2387"/>
                <a:gd name="T47" fmla="*/ 510 h 2385"/>
                <a:gd name="T48" fmla="*/ 2277 w 2387"/>
                <a:gd name="T49" fmla="*/ 695 h 2385"/>
                <a:gd name="T50" fmla="*/ 2094 w 2387"/>
                <a:gd name="T51" fmla="*/ 866 h 2385"/>
                <a:gd name="T52" fmla="*/ 2137 w 2387"/>
                <a:gd name="T53" fmla="*/ 1030 h 2385"/>
                <a:gd name="T54" fmla="*/ 2380 w 2387"/>
                <a:gd name="T55" fmla="*/ 1087 h 2385"/>
                <a:gd name="T56" fmla="*/ 2381 w 2387"/>
                <a:gd name="T57" fmla="*/ 1286 h 2385"/>
                <a:gd name="T58" fmla="*/ 2379 w 2387"/>
                <a:gd name="T59" fmla="*/ 1303 h 2385"/>
                <a:gd name="T60" fmla="*/ 2137 w 2387"/>
                <a:gd name="T61" fmla="*/ 1359 h 2385"/>
                <a:gd name="T62" fmla="*/ 2093 w 2387"/>
                <a:gd name="T63" fmla="*/ 1524 h 2385"/>
                <a:gd name="T64" fmla="*/ 2275 w 2387"/>
                <a:gd name="T65" fmla="*/ 1694 h 2385"/>
                <a:gd name="T66" fmla="*/ 2166 w 2387"/>
                <a:gd name="T67" fmla="*/ 1881 h 2385"/>
                <a:gd name="T68" fmla="*/ 1927 w 2387"/>
                <a:gd name="T69" fmla="*/ 1807 h 2385"/>
                <a:gd name="T70" fmla="*/ 1805 w 2387"/>
                <a:gd name="T71" fmla="*/ 1928 h 2385"/>
                <a:gd name="T72" fmla="*/ 1878 w 2387"/>
                <a:gd name="T73" fmla="*/ 2168 h 2385"/>
                <a:gd name="T74" fmla="*/ 1692 w 2387"/>
                <a:gd name="T75" fmla="*/ 2274 h 2385"/>
                <a:gd name="T76" fmla="*/ 1521 w 2387"/>
                <a:gd name="T77" fmla="*/ 2091 h 2385"/>
                <a:gd name="T78" fmla="*/ 1355 w 2387"/>
                <a:gd name="T79" fmla="*/ 2137 h 2385"/>
                <a:gd name="T80" fmla="*/ 1298 w 2387"/>
                <a:gd name="T81" fmla="*/ 2379 h 2385"/>
                <a:gd name="T82" fmla="*/ 1101 w 2387"/>
                <a:gd name="T83" fmla="*/ 2380 h 2385"/>
                <a:gd name="T84" fmla="*/ 1084 w 2387"/>
                <a:gd name="T85" fmla="*/ 2378 h 2385"/>
                <a:gd name="T86" fmla="*/ 1028 w 2387"/>
                <a:gd name="T87" fmla="*/ 2136 h 2385"/>
                <a:gd name="T88" fmla="*/ 863 w 2387"/>
                <a:gd name="T89" fmla="*/ 2090 h 2385"/>
                <a:gd name="T90" fmla="*/ 690 w 2387"/>
                <a:gd name="T91" fmla="*/ 2272 h 2385"/>
                <a:gd name="T92" fmla="*/ 505 w 2387"/>
                <a:gd name="T93" fmla="*/ 2164 h 2385"/>
                <a:gd name="T94" fmla="*/ 577 w 2387"/>
                <a:gd name="T95" fmla="*/ 1925 h 2385"/>
                <a:gd name="T96" fmla="*/ 456 w 2387"/>
                <a:gd name="T97" fmla="*/ 1805 h 2385"/>
                <a:gd name="T98" fmla="*/ 218 w 2387"/>
                <a:gd name="T99" fmla="*/ 1877 h 2385"/>
                <a:gd name="T100" fmla="*/ 110 w 2387"/>
                <a:gd name="T101" fmla="*/ 1690 h 2385"/>
                <a:gd name="T102" fmla="*/ 293 w 2387"/>
                <a:gd name="T103" fmla="*/ 1519 h 2385"/>
                <a:gd name="T104" fmla="*/ 250 w 2387"/>
                <a:gd name="T105" fmla="*/ 1355 h 2385"/>
                <a:gd name="T106" fmla="*/ 1142 w 2387"/>
                <a:gd name="T107" fmla="*/ 1850 h 2385"/>
                <a:gd name="T108" fmla="*/ 1291 w 2387"/>
                <a:gd name="T109" fmla="*/ 1844 h 2385"/>
                <a:gd name="T110" fmla="*/ 1673 w 2387"/>
                <a:gd name="T111" fmla="*/ 1644 h 2385"/>
                <a:gd name="T112" fmla="*/ 1850 w 2387"/>
                <a:gd name="T113" fmla="*/ 1243 h 2385"/>
                <a:gd name="T114" fmla="*/ 1695 w 2387"/>
                <a:gd name="T115" fmla="*/ 765 h 2385"/>
                <a:gd name="T116" fmla="*/ 1246 w 2387"/>
                <a:gd name="T117" fmla="*/ 538 h 2385"/>
                <a:gd name="T118" fmla="*/ 1096 w 2387"/>
                <a:gd name="T119" fmla="*/ 541 h 2385"/>
                <a:gd name="T120" fmla="*/ 715 w 2387"/>
                <a:gd name="T121" fmla="*/ 741 h 2385"/>
                <a:gd name="T122" fmla="*/ 537 w 2387"/>
                <a:gd name="T123" fmla="*/ 1142 h 2385"/>
                <a:gd name="T124" fmla="*/ 1142 w 2387"/>
                <a:gd name="T125" fmla="*/ 185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87" h="2385">
                  <a:moveTo>
                    <a:pt x="250" y="1355"/>
                  </a:moveTo>
                  <a:cubicBezTo>
                    <a:pt x="153" y="1336"/>
                    <a:pt x="69" y="1316"/>
                    <a:pt x="7" y="1298"/>
                  </a:cubicBezTo>
                  <a:cubicBezTo>
                    <a:pt x="2" y="1233"/>
                    <a:pt x="0" y="1168"/>
                    <a:pt x="5" y="1101"/>
                  </a:cubicBezTo>
                  <a:cubicBezTo>
                    <a:pt x="6" y="1095"/>
                    <a:pt x="7" y="1089"/>
                    <a:pt x="8" y="1082"/>
                  </a:cubicBezTo>
                  <a:cubicBezTo>
                    <a:pt x="71" y="1065"/>
                    <a:pt x="153" y="1045"/>
                    <a:pt x="251" y="1026"/>
                  </a:cubicBezTo>
                  <a:cubicBezTo>
                    <a:pt x="261" y="969"/>
                    <a:pt x="275" y="915"/>
                    <a:pt x="294" y="861"/>
                  </a:cubicBezTo>
                  <a:cubicBezTo>
                    <a:pt x="219" y="796"/>
                    <a:pt x="159" y="739"/>
                    <a:pt x="113" y="691"/>
                  </a:cubicBezTo>
                  <a:cubicBezTo>
                    <a:pt x="144" y="625"/>
                    <a:pt x="180" y="564"/>
                    <a:pt x="221" y="504"/>
                  </a:cubicBezTo>
                  <a:cubicBezTo>
                    <a:pt x="287" y="521"/>
                    <a:pt x="367" y="544"/>
                    <a:pt x="460" y="578"/>
                  </a:cubicBezTo>
                  <a:cubicBezTo>
                    <a:pt x="497" y="533"/>
                    <a:pt x="538" y="494"/>
                    <a:pt x="582" y="457"/>
                  </a:cubicBezTo>
                  <a:cubicBezTo>
                    <a:pt x="550" y="363"/>
                    <a:pt x="525" y="282"/>
                    <a:pt x="510" y="219"/>
                  </a:cubicBezTo>
                  <a:cubicBezTo>
                    <a:pt x="567" y="178"/>
                    <a:pt x="630" y="142"/>
                    <a:pt x="695" y="111"/>
                  </a:cubicBezTo>
                  <a:cubicBezTo>
                    <a:pt x="743" y="158"/>
                    <a:pt x="801" y="217"/>
                    <a:pt x="866" y="294"/>
                  </a:cubicBezTo>
                  <a:cubicBezTo>
                    <a:pt x="919" y="274"/>
                    <a:pt x="974" y="259"/>
                    <a:pt x="1030" y="249"/>
                  </a:cubicBezTo>
                  <a:cubicBezTo>
                    <a:pt x="1051" y="151"/>
                    <a:pt x="1070" y="70"/>
                    <a:pt x="1089" y="6"/>
                  </a:cubicBezTo>
                  <a:cubicBezTo>
                    <a:pt x="1154" y="0"/>
                    <a:pt x="1220" y="1"/>
                    <a:pt x="1286" y="5"/>
                  </a:cubicBezTo>
                  <a:cubicBezTo>
                    <a:pt x="1293" y="7"/>
                    <a:pt x="1297" y="6"/>
                    <a:pt x="1303" y="7"/>
                  </a:cubicBezTo>
                  <a:cubicBezTo>
                    <a:pt x="1323" y="72"/>
                    <a:pt x="1341" y="152"/>
                    <a:pt x="1360" y="251"/>
                  </a:cubicBezTo>
                  <a:cubicBezTo>
                    <a:pt x="1417" y="260"/>
                    <a:pt x="1472" y="276"/>
                    <a:pt x="1525" y="295"/>
                  </a:cubicBezTo>
                  <a:cubicBezTo>
                    <a:pt x="1592" y="219"/>
                    <a:pt x="1648" y="159"/>
                    <a:pt x="1697" y="113"/>
                  </a:cubicBezTo>
                  <a:cubicBezTo>
                    <a:pt x="1761" y="143"/>
                    <a:pt x="1824" y="179"/>
                    <a:pt x="1882" y="221"/>
                  </a:cubicBezTo>
                  <a:cubicBezTo>
                    <a:pt x="1867" y="285"/>
                    <a:pt x="1841" y="365"/>
                    <a:pt x="1810" y="460"/>
                  </a:cubicBezTo>
                  <a:cubicBezTo>
                    <a:pt x="1853" y="497"/>
                    <a:pt x="1893" y="536"/>
                    <a:pt x="1929" y="580"/>
                  </a:cubicBezTo>
                  <a:cubicBezTo>
                    <a:pt x="2025" y="548"/>
                    <a:pt x="2103" y="524"/>
                    <a:pt x="2169" y="510"/>
                  </a:cubicBezTo>
                  <a:cubicBezTo>
                    <a:pt x="2211" y="567"/>
                    <a:pt x="2247" y="630"/>
                    <a:pt x="2277" y="695"/>
                  </a:cubicBezTo>
                  <a:cubicBezTo>
                    <a:pt x="2231" y="743"/>
                    <a:pt x="2169" y="800"/>
                    <a:pt x="2094" y="866"/>
                  </a:cubicBezTo>
                  <a:cubicBezTo>
                    <a:pt x="2113" y="919"/>
                    <a:pt x="2127" y="974"/>
                    <a:pt x="2137" y="1030"/>
                  </a:cubicBezTo>
                  <a:cubicBezTo>
                    <a:pt x="2235" y="1049"/>
                    <a:pt x="2316" y="1070"/>
                    <a:pt x="2380" y="1087"/>
                  </a:cubicBezTo>
                  <a:cubicBezTo>
                    <a:pt x="2386" y="1152"/>
                    <a:pt x="2387" y="1217"/>
                    <a:pt x="2381" y="1286"/>
                  </a:cubicBezTo>
                  <a:cubicBezTo>
                    <a:pt x="2381" y="1290"/>
                    <a:pt x="2380" y="1296"/>
                    <a:pt x="2379" y="1303"/>
                  </a:cubicBezTo>
                  <a:cubicBezTo>
                    <a:pt x="2316" y="1322"/>
                    <a:pt x="2235" y="1341"/>
                    <a:pt x="2137" y="1359"/>
                  </a:cubicBezTo>
                  <a:cubicBezTo>
                    <a:pt x="2127" y="1416"/>
                    <a:pt x="2112" y="1472"/>
                    <a:pt x="2093" y="1524"/>
                  </a:cubicBezTo>
                  <a:cubicBezTo>
                    <a:pt x="2166" y="1589"/>
                    <a:pt x="2228" y="1646"/>
                    <a:pt x="2275" y="1694"/>
                  </a:cubicBezTo>
                  <a:cubicBezTo>
                    <a:pt x="2243" y="1761"/>
                    <a:pt x="2207" y="1823"/>
                    <a:pt x="2166" y="1881"/>
                  </a:cubicBezTo>
                  <a:cubicBezTo>
                    <a:pt x="2100" y="1864"/>
                    <a:pt x="2021" y="1841"/>
                    <a:pt x="1927" y="1807"/>
                  </a:cubicBezTo>
                  <a:cubicBezTo>
                    <a:pt x="1891" y="1852"/>
                    <a:pt x="1849" y="1891"/>
                    <a:pt x="1805" y="1928"/>
                  </a:cubicBezTo>
                  <a:cubicBezTo>
                    <a:pt x="1838" y="2022"/>
                    <a:pt x="1862" y="2103"/>
                    <a:pt x="1878" y="2168"/>
                  </a:cubicBezTo>
                  <a:cubicBezTo>
                    <a:pt x="1818" y="2208"/>
                    <a:pt x="1757" y="2243"/>
                    <a:pt x="1692" y="2274"/>
                  </a:cubicBezTo>
                  <a:cubicBezTo>
                    <a:pt x="1642" y="2228"/>
                    <a:pt x="1586" y="2168"/>
                    <a:pt x="1521" y="2091"/>
                  </a:cubicBezTo>
                  <a:cubicBezTo>
                    <a:pt x="1468" y="2112"/>
                    <a:pt x="1413" y="2126"/>
                    <a:pt x="1355" y="2137"/>
                  </a:cubicBezTo>
                  <a:cubicBezTo>
                    <a:pt x="1336" y="2234"/>
                    <a:pt x="1318" y="2315"/>
                    <a:pt x="1298" y="2379"/>
                  </a:cubicBezTo>
                  <a:cubicBezTo>
                    <a:pt x="1233" y="2385"/>
                    <a:pt x="1167" y="2384"/>
                    <a:pt x="1101" y="2380"/>
                  </a:cubicBezTo>
                  <a:cubicBezTo>
                    <a:pt x="1095" y="2378"/>
                    <a:pt x="1089" y="2379"/>
                    <a:pt x="1084" y="2378"/>
                  </a:cubicBezTo>
                  <a:cubicBezTo>
                    <a:pt x="1064" y="2313"/>
                    <a:pt x="1046" y="2234"/>
                    <a:pt x="1028" y="2136"/>
                  </a:cubicBezTo>
                  <a:cubicBezTo>
                    <a:pt x="971" y="2126"/>
                    <a:pt x="915" y="2109"/>
                    <a:pt x="863" y="2090"/>
                  </a:cubicBezTo>
                  <a:cubicBezTo>
                    <a:pt x="796" y="2166"/>
                    <a:pt x="739" y="2226"/>
                    <a:pt x="690" y="2272"/>
                  </a:cubicBezTo>
                  <a:cubicBezTo>
                    <a:pt x="626" y="2242"/>
                    <a:pt x="563" y="2206"/>
                    <a:pt x="505" y="2164"/>
                  </a:cubicBezTo>
                  <a:cubicBezTo>
                    <a:pt x="521" y="2100"/>
                    <a:pt x="544" y="2020"/>
                    <a:pt x="577" y="1925"/>
                  </a:cubicBezTo>
                  <a:cubicBezTo>
                    <a:pt x="535" y="1888"/>
                    <a:pt x="494" y="1849"/>
                    <a:pt x="456" y="1805"/>
                  </a:cubicBezTo>
                  <a:cubicBezTo>
                    <a:pt x="363" y="1837"/>
                    <a:pt x="284" y="1861"/>
                    <a:pt x="218" y="1877"/>
                  </a:cubicBezTo>
                  <a:cubicBezTo>
                    <a:pt x="177" y="1818"/>
                    <a:pt x="141" y="1755"/>
                    <a:pt x="110" y="1690"/>
                  </a:cubicBezTo>
                  <a:cubicBezTo>
                    <a:pt x="157" y="1642"/>
                    <a:pt x="218" y="1586"/>
                    <a:pt x="293" y="1519"/>
                  </a:cubicBezTo>
                  <a:cubicBezTo>
                    <a:pt x="275" y="1466"/>
                    <a:pt x="258" y="1411"/>
                    <a:pt x="250" y="1355"/>
                  </a:cubicBezTo>
                  <a:close/>
                  <a:moveTo>
                    <a:pt x="1142" y="1850"/>
                  </a:moveTo>
                  <a:cubicBezTo>
                    <a:pt x="1192" y="1852"/>
                    <a:pt x="1241" y="1851"/>
                    <a:pt x="1291" y="1844"/>
                  </a:cubicBezTo>
                  <a:cubicBezTo>
                    <a:pt x="1436" y="1822"/>
                    <a:pt x="1571" y="1751"/>
                    <a:pt x="1673" y="1644"/>
                  </a:cubicBezTo>
                  <a:cubicBezTo>
                    <a:pt x="1776" y="1536"/>
                    <a:pt x="1839" y="1393"/>
                    <a:pt x="1850" y="1243"/>
                  </a:cubicBezTo>
                  <a:cubicBezTo>
                    <a:pt x="1863" y="1069"/>
                    <a:pt x="1809" y="898"/>
                    <a:pt x="1695" y="765"/>
                  </a:cubicBezTo>
                  <a:cubicBezTo>
                    <a:pt x="1581" y="632"/>
                    <a:pt x="1421" y="551"/>
                    <a:pt x="1246" y="538"/>
                  </a:cubicBezTo>
                  <a:cubicBezTo>
                    <a:pt x="1196" y="533"/>
                    <a:pt x="1145" y="534"/>
                    <a:pt x="1096" y="541"/>
                  </a:cubicBezTo>
                  <a:cubicBezTo>
                    <a:pt x="951" y="563"/>
                    <a:pt x="816" y="634"/>
                    <a:pt x="715" y="741"/>
                  </a:cubicBezTo>
                  <a:cubicBezTo>
                    <a:pt x="611" y="849"/>
                    <a:pt x="548" y="992"/>
                    <a:pt x="537" y="1142"/>
                  </a:cubicBezTo>
                  <a:cubicBezTo>
                    <a:pt x="509" y="1504"/>
                    <a:pt x="780" y="1821"/>
                    <a:pt x="1142" y="1850"/>
                  </a:cubicBez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2" name="Oval 36"/>
            <p:cNvSpPr>
              <a:spLocks noChangeArrowheads="1"/>
            </p:cNvSpPr>
            <p:nvPr/>
          </p:nvSpPr>
          <p:spPr bwMode="auto">
            <a:xfrm>
              <a:off x="3496" y="2715"/>
              <a:ext cx="343" cy="390"/>
            </a:xfrm>
            <a:prstGeom prst="ellipse">
              <a:avLst/>
            </a:prstGeom>
            <a:solidFill>
              <a:srgbClr val="59595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" name="Oval 37"/>
            <p:cNvSpPr>
              <a:spLocks noChangeArrowheads="1"/>
            </p:cNvSpPr>
            <p:nvPr/>
          </p:nvSpPr>
          <p:spPr bwMode="auto">
            <a:xfrm>
              <a:off x="3496" y="2715"/>
              <a:ext cx="343" cy="390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3549" y="2833"/>
              <a:ext cx="235" cy="167"/>
            </a:xfrm>
            <a:custGeom>
              <a:avLst/>
              <a:gdLst>
                <a:gd name="T0" fmla="*/ 207 w 235"/>
                <a:gd name="T1" fmla="*/ 4 h 167"/>
                <a:gd name="T2" fmla="*/ 226 w 235"/>
                <a:gd name="T3" fmla="*/ 12 h 167"/>
                <a:gd name="T4" fmla="*/ 230 w 235"/>
                <a:gd name="T5" fmla="*/ 19 h 167"/>
                <a:gd name="T6" fmla="*/ 216 w 235"/>
                <a:gd name="T7" fmla="*/ 35 h 167"/>
                <a:gd name="T8" fmla="*/ 199 w 235"/>
                <a:gd name="T9" fmla="*/ 49 h 167"/>
                <a:gd name="T10" fmla="*/ 177 w 235"/>
                <a:gd name="T11" fmla="*/ 59 h 167"/>
                <a:gd name="T12" fmla="*/ 162 w 235"/>
                <a:gd name="T13" fmla="*/ 56 h 167"/>
                <a:gd name="T14" fmla="*/ 154 w 235"/>
                <a:gd name="T15" fmla="*/ 52 h 167"/>
                <a:gd name="T16" fmla="*/ 147 w 235"/>
                <a:gd name="T17" fmla="*/ 59 h 167"/>
                <a:gd name="T18" fmla="*/ 136 w 235"/>
                <a:gd name="T19" fmla="*/ 77 h 167"/>
                <a:gd name="T20" fmla="*/ 124 w 235"/>
                <a:gd name="T21" fmla="*/ 108 h 167"/>
                <a:gd name="T22" fmla="*/ 143 w 235"/>
                <a:gd name="T23" fmla="*/ 121 h 167"/>
                <a:gd name="T24" fmla="*/ 160 w 235"/>
                <a:gd name="T25" fmla="*/ 138 h 167"/>
                <a:gd name="T26" fmla="*/ 165 w 235"/>
                <a:gd name="T27" fmla="*/ 158 h 167"/>
                <a:gd name="T28" fmla="*/ 154 w 235"/>
                <a:gd name="T29" fmla="*/ 164 h 167"/>
                <a:gd name="T30" fmla="*/ 134 w 235"/>
                <a:gd name="T31" fmla="*/ 167 h 167"/>
                <a:gd name="T32" fmla="*/ 110 w 235"/>
                <a:gd name="T33" fmla="*/ 167 h 167"/>
                <a:gd name="T34" fmla="*/ 87 w 235"/>
                <a:gd name="T35" fmla="*/ 165 h 167"/>
                <a:gd name="T36" fmla="*/ 73 w 235"/>
                <a:gd name="T37" fmla="*/ 160 h 167"/>
                <a:gd name="T38" fmla="*/ 73 w 235"/>
                <a:gd name="T39" fmla="*/ 145 h 167"/>
                <a:gd name="T40" fmla="*/ 86 w 235"/>
                <a:gd name="T41" fmla="*/ 125 h 167"/>
                <a:gd name="T42" fmla="*/ 108 w 235"/>
                <a:gd name="T43" fmla="*/ 115 h 167"/>
                <a:gd name="T44" fmla="*/ 104 w 235"/>
                <a:gd name="T45" fmla="*/ 85 h 167"/>
                <a:gd name="T46" fmla="*/ 92 w 235"/>
                <a:gd name="T47" fmla="*/ 64 h 167"/>
                <a:gd name="T48" fmla="*/ 83 w 235"/>
                <a:gd name="T49" fmla="*/ 54 h 167"/>
                <a:gd name="T50" fmla="*/ 78 w 235"/>
                <a:gd name="T51" fmla="*/ 54 h 167"/>
                <a:gd name="T52" fmla="*/ 65 w 235"/>
                <a:gd name="T53" fmla="*/ 59 h 167"/>
                <a:gd name="T54" fmla="*/ 45 w 235"/>
                <a:gd name="T55" fmla="*/ 54 h 167"/>
                <a:gd name="T56" fmla="*/ 24 w 235"/>
                <a:gd name="T57" fmla="*/ 40 h 167"/>
                <a:gd name="T58" fmla="*/ 11 w 235"/>
                <a:gd name="T59" fmla="*/ 24 h 167"/>
                <a:gd name="T60" fmla="*/ 5 w 235"/>
                <a:gd name="T61" fmla="*/ 13 h 167"/>
                <a:gd name="T62" fmla="*/ 22 w 235"/>
                <a:gd name="T63" fmla="*/ 7 h 167"/>
                <a:gd name="T64" fmla="*/ 44 w 235"/>
                <a:gd name="T65" fmla="*/ 1 h 167"/>
                <a:gd name="T66" fmla="*/ 66 w 235"/>
                <a:gd name="T67" fmla="*/ 5 h 167"/>
                <a:gd name="T68" fmla="*/ 80 w 235"/>
                <a:gd name="T69" fmla="*/ 18 h 167"/>
                <a:gd name="T70" fmla="*/ 87 w 235"/>
                <a:gd name="T71" fmla="*/ 33 h 167"/>
                <a:gd name="T72" fmla="*/ 81 w 235"/>
                <a:gd name="T73" fmla="*/ 36 h 167"/>
                <a:gd name="T74" fmla="*/ 49 w 235"/>
                <a:gd name="T75" fmla="*/ 23 h 167"/>
                <a:gd name="T76" fmla="*/ 28 w 235"/>
                <a:gd name="T77" fmla="*/ 19 h 167"/>
                <a:gd name="T78" fmla="*/ 26 w 235"/>
                <a:gd name="T79" fmla="*/ 19 h 167"/>
                <a:gd name="T80" fmla="*/ 36 w 235"/>
                <a:gd name="T81" fmla="*/ 23 h 167"/>
                <a:gd name="T82" fmla="*/ 53 w 235"/>
                <a:gd name="T83" fmla="*/ 30 h 167"/>
                <a:gd name="T84" fmla="*/ 72 w 235"/>
                <a:gd name="T85" fmla="*/ 39 h 167"/>
                <a:gd name="T86" fmla="*/ 89 w 235"/>
                <a:gd name="T87" fmla="*/ 50 h 167"/>
                <a:gd name="T88" fmla="*/ 107 w 235"/>
                <a:gd name="T89" fmla="*/ 73 h 167"/>
                <a:gd name="T90" fmla="*/ 117 w 235"/>
                <a:gd name="T91" fmla="*/ 103 h 167"/>
                <a:gd name="T92" fmla="*/ 125 w 235"/>
                <a:gd name="T93" fmla="*/ 82 h 167"/>
                <a:gd name="T94" fmla="*/ 140 w 235"/>
                <a:gd name="T95" fmla="*/ 57 h 167"/>
                <a:gd name="T96" fmla="*/ 158 w 235"/>
                <a:gd name="T97" fmla="*/ 42 h 167"/>
                <a:gd name="T98" fmla="*/ 176 w 235"/>
                <a:gd name="T99" fmla="*/ 33 h 167"/>
                <a:gd name="T100" fmla="*/ 194 w 235"/>
                <a:gd name="T101" fmla="*/ 25 h 167"/>
                <a:gd name="T102" fmla="*/ 208 w 235"/>
                <a:gd name="T103" fmla="*/ 20 h 167"/>
                <a:gd name="T104" fmla="*/ 210 w 235"/>
                <a:gd name="T105" fmla="*/ 19 h 167"/>
                <a:gd name="T106" fmla="*/ 198 w 235"/>
                <a:gd name="T107" fmla="*/ 20 h 167"/>
                <a:gd name="T108" fmla="*/ 165 w 235"/>
                <a:gd name="T109" fmla="*/ 31 h 167"/>
                <a:gd name="T110" fmla="*/ 148 w 235"/>
                <a:gd name="T111" fmla="*/ 37 h 167"/>
                <a:gd name="T112" fmla="*/ 152 w 235"/>
                <a:gd name="T113" fmla="*/ 23 h 167"/>
                <a:gd name="T114" fmla="*/ 164 w 235"/>
                <a:gd name="T115" fmla="*/ 9 h 167"/>
                <a:gd name="T116" fmla="*/ 184 w 235"/>
                <a:gd name="T117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5" h="167">
                  <a:moveTo>
                    <a:pt x="188" y="0"/>
                  </a:moveTo>
                  <a:lnTo>
                    <a:pt x="192" y="1"/>
                  </a:lnTo>
                  <a:lnTo>
                    <a:pt x="196" y="1"/>
                  </a:lnTo>
                  <a:lnTo>
                    <a:pt x="200" y="2"/>
                  </a:lnTo>
                  <a:lnTo>
                    <a:pt x="203" y="3"/>
                  </a:lnTo>
                  <a:lnTo>
                    <a:pt x="207" y="4"/>
                  </a:lnTo>
                  <a:lnTo>
                    <a:pt x="210" y="5"/>
                  </a:lnTo>
                  <a:lnTo>
                    <a:pt x="214" y="7"/>
                  </a:lnTo>
                  <a:lnTo>
                    <a:pt x="217" y="8"/>
                  </a:lnTo>
                  <a:lnTo>
                    <a:pt x="220" y="9"/>
                  </a:lnTo>
                  <a:lnTo>
                    <a:pt x="223" y="10"/>
                  </a:lnTo>
                  <a:lnTo>
                    <a:pt x="226" y="12"/>
                  </a:lnTo>
                  <a:lnTo>
                    <a:pt x="228" y="13"/>
                  </a:lnTo>
                  <a:lnTo>
                    <a:pt x="231" y="13"/>
                  </a:lnTo>
                  <a:lnTo>
                    <a:pt x="233" y="14"/>
                  </a:lnTo>
                  <a:lnTo>
                    <a:pt x="235" y="14"/>
                  </a:lnTo>
                  <a:lnTo>
                    <a:pt x="233" y="16"/>
                  </a:lnTo>
                  <a:lnTo>
                    <a:pt x="230" y="19"/>
                  </a:lnTo>
                  <a:lnTo>
                    <a:pt x="227" y="22"/>
                  </a:lnTo>
                  <a:lnTo>
                    <a:pt x="225" y="24"/>
                  </a:lnTo>
                  <a:lnTo>
                    <a:pt x="223" y="27"/>
                  </a:lnTo>
                  <a:lnTo>
                    <a:pt x="220" y="29"/>
                  </a:lnTo>
                  <a:lnTo>
                    <a:pt x="218" y="32"/>
                  </a:lnTo>
                  <a:lnTo>
                    <a:pt x="216" y="35"/>
                  </a:lnTo>
                  <a:lnTo>
                    <a:pt x="214" y="37"/>
                  </a:lnTo>
                  <a:lnTo>
                    <a:pt x="211" y="40"/>
                  </a:lnTo>
                  <a:lnTo>
                    <a:pt x="208" y="42"/>
                  </a:lnTo>
                  <a:lnTo>
                    <a:pt x="206" y="45"/>
                  </a:lnTo>
                  <a:lnTo>
                    <a:pt x="202" y="47"/>
                  </a:lnTo>
                  <a:lnTo>
                    <a:pt x="199" y="49"/>
                  </a:lnTo>
                  <a:lnTo>
                    <a:pt x="195" y="52"/>
                  </a:lnTo>
                  <a:lnTo>
                    <a:pt x="190" y="54"/>
                  </a:lnTo>
                  <a:lnTo>
                    <a:pt x="187" y="56"/>
                  </a:lnTo>
                  <a:lnTo>
                    <a:pt x="183" y="57"/>
                  </a:lnTo>
                  <a:lnTo>
                    <a:pt x="180" y="58"/>
                  </a:lnTo>
                  <a:lnTo>
                    <a:pt x="177" y="59"/>
                  </a:lnTo>
                  <a:lnTo>
                    <a:pt x="174" y="59"/>
                  </a:lnTo>
                  <a:lnTo>
                    <a:pt x="171" y="59"/>
                  </a:lnTo>
                  <a:lnTo>
                    <a:pt x="169" y="59"/>
                  </a:lnTo>
                  <a:lnTo>
                    <a:pt x="166" y="58"/>
                  </a:lnTo>
                  <a:lnTo>
                    <a:pt x="164" y="57"/>
                  </a:lnTo>
                  <a:lnTo>
                    <a:pt x="162" y="56"/>
                  </a:lnTo>
                  <a:lnTo>
                    <a:pt x="160" y="55"/>
                  </a:lnTo>
                  <a:lnTo>
                    <a:pt x="158" y="54"/>
                  </a:lnTo>
                  <a:lnTo>
                    <a:pt x="156" y="53"/>
                  </a:lnTo>
                  <a:lnTo>
                    <a:pt x="155" y="51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53" y="53"/>
                  </a:lnTo>
                  <a:lnTo>
                    <a:pt x="152" y="53"/>
                  </a:lnTo>
                  <a:lnTo>
                    <a:pt x="152" y="54"/>
                  </a:lnTo>
                  <a:lnTo>
                    <a:pt x="150" y="56"/>
                  </a:lnTo>
                  <a:lnTo>
                    <a:pt x="149" y="57"/>
                  </a:lnTo>
                  <a:lnTo>
                    <a:pt x="147" y="59"/>
                  </a:lnTo>
                  <a:lnTo>
                    <a:pt x="145" y="61"/>
                  </a:lnTo>
                  <a:lnTo>
                    <a:pt x="144" y="64"/>
                  </a:lnTo>
                  <a:lnTo>
                    <a:pt x="142" y="66"/>
                  </a:lnTo>
                  <a:lnTo>
                    <a:pt x="140" y="69"/>
                  </a:lnTo>
                  <a:lnTo>
                    <a:pt x="138" y="73"/>
                  </a:lnTo>
                  <a:lnTo>
                    <a:pt x="136" y="77"/>
                  </a:lnTo>
                  <a:lnTo>
                    <a:pt x="134" y="81"/>
                  </a:lnTo>
                  <a:lnTo>
                    <a:pt x="132" y="85"/>
                  </a:lnTo>
                  <a:lnTo>
                    <a:pt x="130" y="90"/>
                  </a:lnTo>
                  <a:lnTo>
                    <a:pt x="128" y="96"/>
                  </a:lnTo>
                  <a:lnTo>
                    <a:pt x="126" y="102"/>
                  </a:lnTo>
                  <a:lnTo>
                    <a:pt x="124" y="108"/>
                  </a:lnTo>
                  <a:lnTo>
                    <a:pt x="123" y="114"/>
                  </a:lnTo>
                  <a:lnTo>
                    <a:pt x="127" y="115"/>
                  </a:lnTo>
                  <a:lnTo>
                    <a:pt x="131" y="116"/>
                  </a:lnTo>
                  <a:lnTo>
                    <a:pt x="136" y="117"/>
                  </a:lnTo>
                  <a:lnTo>
                    <a:pt x="139" y="119"/>
                  </a:lnTo>
                  <a:lnTo>
                    <a:pt x="143" y="121"/>
                  </a:lnTo>
                  <a:lnTo>
                    <a:pt x="146" y="123"/>
                  </a:lnTo>
                  <a:lnTo>
                    <a:pt x="150" y="125"/>
                  </a:lnTo>
                  <a:lnTo>
                    <a:pt x="152" y="128"/>
                  </a:lnTo>
                  <a:lnTo>
                    <a:pt x="155" y="131"/>
                  </a:lnTo>
                  <a:lnTo>
                    <a:pt x="158" y="134"/>
                  </a:lnTo>
                  <a:lnTo>
                    <a:pt x="160" y="138"/>
                  </a:lnTo>
                  <a:lnTo>
                    <a:pt x="161" y="141"/>
                  </a:lnTo>
                  <a:lnTo>
                    <a:pt x="163" y="145"/>
                  </a:lnTo>
                  <a:lnTo>
                    <a:pt x="164" y="149"/>
                  </a:lnTo>
                  <a:lnTo>
                    <a:pt x="165" y="153"/>
                  </a:lnTo>
                  <a:lnTo>
                    <a:pt x="165" y="157"/>
                  </a:lnTo>
                  <a:lnTo>
                    <a:pt x="165" y="158"/>
                  </a:lnTo>
                  <a:lnTo>
                    <a:pt x="164" y="159"/>
                  </a:lnTo>
                  <a:lnTo>
                    <a:pt x="163" y="160"/>
                  </a:lnTo>
                  <a:lnTo>
                    <a:pt x="161" y="161"/>
                  </a:lnTo>
                  <a:lnTo>
                    <a:pt x="159" y="162"/>
                  </a:lnTo>
                  <a:lnTo>
                    <a:pt x="157" y="163"/>
                  </a:lnTo>
                  <a:lnTo>
                    <a:pt x="154" y="164"/>
                  </a:lnTo>
                  <a:lnTo>
                    <a:pt x="152" y="164"/>
                  </a:lnTo>
                  <a:lnTo>
                    <a:pt x="148" y="165"/>
                  </a:lnTo>
                  <a:lnTo>
                    <a:pt x="145" y="166"/>
                  </a:lnTo>
                  <a:lnTo>
                    <a:pt x="142" y="166"/>
                  </a:lnTo>
                  <a:lnTo>
                    <a:pt x="138" y="167"/>
                  </a:lnTo>
                  <a:lnTo>
                    <a:pt x="134" y="167"/>
                  </a:lnTo>
                  <a:lnTo>
                    <a:pt x="130" y="167"/>
                  </a:lnTo>
                  <a:lnTo>
                    <a:pt x="126" y="167"/>
                  </a:lnTo>
                  <a:lnTo>
                    <a:pt x="122" y="167"/>
                  </a:lnTo>
                  <a:lnTo>
                    <a:pt x="118" y="167"/>
                  </a:lnTo>
                  <a:lnTo>
                    <a:pt x="114" y="167"/>
                  </a:lnTo>
                  <a:lnTo>
                    <a:pt x="110" y="167"/>
                  </a:lnTo>
                  <a:lnTo>
                    <a:pt x="105" y="167"/>
                  </a:lnTo>
                  <a:lnTo>
                    <a:pt x="102" y="167"/>
                  </a:lnTo>
                  <a:lnTo>
                    <a:pt x="98" y="167"/>
                  </a:lnTo>
                  <a:lnTo>
                    <a:pt x="94" y="166"/>
                  </a:lnTo>
                  <a:lnTo>
                    <a:pt x="90" y="166"/>
                  </a:lnTo>
                  <a:lnTo>
                    <a:pt x="87" y="165"/>
                  </a:lnTo>
                  <a:lnTo>
                    <a:pt x="84" y="165"/>
                  </a:lnTo>
                  <a:lnTo>
                    <a:pt x="81" y="164"/>
                  </a:lnTo>
                  <a:lnTo>
                    <a:pt x="79" y="163"/>
                  </a:lnTo>
                  <a:lnTo>
                    <a:pt x="76" y="162"/>
                  </a:lnTo>
                  <a:lnTo>
                    <a:pt x="75" y="161"/>
                  </a:lnTo>
                  <a:lnTo>
                    <a:pt x="73" y="160"/>
                  </a:lnTo>
                  <a:lnTo>
                    <a:pt x="72" y="159"/>
                  </a:lnTo>
                  <a:lnTo>
                    <a:pt x="71" y="158"/>
                  </a:lnTo>
                  <a:lnTo>
                    <a:pt x="71" y="157"/>
                  </a:lnTo>
                  <a:lnTo>
                    <a:pt x="71" y="153"/>
                  </a:lnTo>
                  <a:lnTo>
                    <a:pt x="72" y="149"/>
                  </a:lnTo>
                  <a:lnTo>
                    <a:pt x="73" y="145"/>
                  </a:lnTo>
                  <a:lnTo>
                    <a:pt x="74" y="141"/>
                  </a:lnTo>
                  <a:lnTo>
                    <a:pt x="76" y="138"/>
                  </a:lnTo>
                  <a:lnTo>
                    <a:pt x="78" y="134"/>
                  </a:lnTo>
                  <a:lnTo>
                    <a:pt x="80" y="131"/>
                  </a:lnTo>
                  <a:lnTo>
                    <a:pt x="83" y="128"/>
                  </a:lnTo>
                  <a:lnTo>
                    <a:pt x="86" y="125"/>
                  </a:lnTo>
                  <a:lnTo>
                    <a:pt x="89" y="123"/>
                  </a:lnTo>
                  <a:lnTo>
                    <a:pt x="93" y="121"/>
                  </a:lnTo>
                  <a:lnTo>
                    <a:pt x="96" y="119"/>
                  </a:lnTo>
                  <a:lnTo>
                    <a:pt x="100" y="117"/>
                  </a:lnTo>
                  <a:lnTo>
                    <a:pt x="104" y="116"/>
                  </a:lnTo>
                  <a:lnTo>
                    <a:pt x="108" y="115"/>
                  </a:lnTo>
                  <a:lnTo>
                    <a:pt x="113" y="114"/>
                  </a:lnTo>
                  <a:lnTo>
                    <a:pt x="111" y="108"/>
                  </a:lnTo>
                  <a:lnTo>
                    <a:pt x="109" y="102"/>
                  </a:lnTo>
                  <a:lnTo>
                    <a:pt x="108" y="96"/>
                  </a:lnTo>
                  <a:lnTo>
                    <a:pt x="106" y="90"/>
                  </a:lnTo>
                  <a:lnTo>
                    <a:pt x="104" y="85"/>
                  </a:lnTo>
                  <a:lnTo>
                    <a:pt x="102" y="81"/>
                  </a:lnTo>
                  <a:lnTo>
                    <a:pt x="100" y="77"/>
                  </a:lnTo>
                  <a:lnTo>
                    <a:pt x="98" y="73"/>
                  </a:lnTo>
                  <a:lnTo>
                    <a:pt x="96" y="70"/>
                  </a:lnTo>
                  <a:lnTo>
                    <a:pt x="94" y="66"/>
                  </a:lnTo>
                  <a:lnTo>
                    <a:pt x="92" y="64"/>
                  </a:lnTo>
                  <a:lnTo>
                    <a:pt x="90" y="61"/>
                  </a:lnTo>
                  <a:lnTo>
                    <a:pt x="88" y="59"/>
                  </a:lnTo>
                  <a:lnTo>
                    <a:pt x="87" y="57"/>
                  </a:lnTo>
                  <a:lnTo>
                    <a:pt x="85" y="56"/>
                  </a:lnTo>
                  <a:lnTo>
                    <a:pt x="84" y="55"/>
                  </a:lnTo>
                  <a:lnTo>
                    <a:pt x="83" y="54"/>
                  </a:lnTo>
                  <a:lnTo>
                    <a:pt x="82" y="53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1" y="51"/>
                  </a:lnTo>
                  <a:lnTo>
                    <a:pt x="79" y="53"/>
                  </a:lnTo>
                  <a:lnTo>
                    <a:pt x="78" y="54"/>
                  </a:lnTo>
                  <a:lnTo>
                    <a:pt x="76" y="55"/>
                  </a:lnTo>
                  <a:lnTo>
                    <a:pt x="74" y="57"/>
                  </a:lnTo>
                  <a:lnTo>
                    <a:pt x="72" y="57"/>
                  </a:lnTo>
                  <a:lnTo>
                    <a:pt x="69" y="58"/>
                  </a:lnTo>
                  <a:lnTo>
                    <a:pt x="67" y="59"/>
                  </a:lnTo>
                  <a:lnTo>
                    <a:pt x="65" y="59"/>
                  </a:lnTo>
                  <a:lnTo>
                    <a:pt x="62" y="59"/>
                  </a:lnTo>
                  <a:lnTo>
                    <a:pt x="59" y="59"/>
                  </a:lnTo>
                  <a:lnTo>
                    <a:pt x="56" y="58"/>
                  </a:lnTo>
                  <a:lnTo>
                    <a:pt x="52" y="57"/>
                  </a:lnTo>
                  <a:lnTo>
                    <a:pt x="49" y="56"/>
                  </a:lnTo>
                  <a:lnTo>
                    <a:pt x="45" y="54"/>
                  </a:lnTo>
                  <a:lnTo>
                    <a:pt x="41" y="52"/>
                  </a:lnTo>
                  <a:lnTo>
                    <a:pt x="37" y="49"/>
                  </a:lnTo>
                  <a:lnTo>
                    <a:pt x="33" y="47"/>
                  </a:lnTo>
                  <a:lnTo>
                    <a:pt x="30" y="45"/>
                  </a:lnTo>
                  <a:lnTo>
                    <a:pt x="27" y="42"/>
                  </a:lnTo>
                  <a:lnTo>
                    <a:pt x="24" y="40"/>
                  </a:lnTo>
                  <a:lnTo>
                    <a:pt x="22" y="37"/>
                  </a:lnTo>
                  <a:lnTo>
                    <a:pt x="20" y="35"/>
                  </a:lnTo>
                  <a:lnTo>
                    <a:pt x="17" y="32"/>
                  </a:lnTo>
                  <a:lnTo>
                    <a:pt x="15" y="29"/>
                  </a:lnTo>
                  <a:lnTo>
                    <a:pt x="13" y="27"/>
                  </a:lnTo>
                  <a:lnTo>
                    <a:pt x="11" y="24"/>
                  </a:lnTo>
                  <a:lnTo>
                    <a:pt x="9" y="22"/>
                  </a:lnTo>
                  <a:lnTo>
                    <a:pt x="6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10" y="12"/>
                  </a:lnTo>
                  <a:lnTo>
                    <a:pt x="13" y="10"/>
                  </a:lnTo>
                  <a:lnTo>
                    <a:pt x="16" y="9"/>
                  </a:lnTo>
                  <a:lnTo>
                    <a:pt x="19" y="8"/>
                  </a:lnTo>
                  <a:lnTo>
                    <a:pt x="22" y="7"/>
                  </a:lnTo>
                  <a:lnTo>
                    <a:pt x="25" y="5"/>
                  </a:lnTo>
                  <a:lnTo>
                    <a:pt x="29" y="4"/>
                  </a:lnTo>
                  <a:lnTo>
                    <a:pt x="32" y="3"/>
                  </a:lnTo>
                  <a:lnTo>
                    <a:pt x="36" y="2"/>
                  </a:lnTo>
                  <a:lnTo>
                    <a:pt x="40" y="1"/>
                  </a:lnTo>
                  <a:lnTo>
                    <a:pt x="44" y="1"/>
                  </a:lnTo>
                  <a:lnTo>
                    <a:pt x="47" y="1"/>
                  </a:lnTo>
                  <a:lnTo>
                    <a:pt x="51" y="1"/>
                  </a:lnTo>
                  <a:lnTo>
                    <a:pt x="55" y="1"/>
                  </a:lnTo>
                  <a:lnTo>
                    <a:pt x="59" y="2"/>
                  </a:lnTo>
                  <a:lnTo>
                    <a:pt x="63" y="3"/>
                  </a:lnTo>
                  <a:lnTo>
                    <a:pt x="66" y="5"/>
                  </a:lnTo>
                  <a:lnTo>
                    <a:pt x="69" y="7"/>
                  </a:lnTo>
                  <a:lnTo>
                    <a:pt x="72" y="9"/>
                  </a:lnTo>
                  <a:lnTo>
                    <a:pt x="74" y="11"/>
                  </a:lnTo>
                  <a:lnTo>
                    <a:pt x="77" y="13"/>
                  </a:lnTo>
                  <a:lnTo>
                    <a:pt x="79" y="16"/>
                  </a:lnTo>
                  <a:lnTo>
                    <a:pt x="80" y="18"/>
                  </a:lnTo>
                  <a:lnTo>
                    <a:pt x="82" y="21"/>
                  </a:lnTo>
                  <a:lnTo>
                    <a:pt x="84" y="23"/>
                  </a:lnTo>
                  <a:lnTo>
                    <a:pt x="85" y="26"/>
                  </a:lnTo>
                  <a:lnTo>
                    <a:pt x="86" y="28"/>
                  </a:lnTo>
                  <a:lnTo>
                    <a:pt x="86" y="30"/>
                  </a:lnTo>
                  <a:lnTo>
                    <a:pt x="87" y="33"/>
                  </a:lnTo>
                  <a:lnTo>
                    <a:pt x="87" y="35"/>
                  </a:lnTo>
                  <a:lnTo>
                    <a:pt x="88" y="37"/>
                  </a:lnTo>
                  <a:lnTo>
                    <a:pt x="88" y="39"/>
                  </a:lnTo>
                  <a:lnTo>
                    <a:pt x="88" y="41"/>
                  </a:lnTo>
                  <a:lnTo>
                    <a:pt x="86" y="40"/>
                  </a:lnTo>
                  <a:lnTo>
                    <a:pt x="81" y="36"/>
                  </a:lnTo>
                  <a:lnTo>
                    <a:pt x="76" y="33"/>
                  </a:lnTo>
                  <a:lnTo>
                    <a:pt x="71" y="31"/>
                  </a:lnTo>
                  <a:lnTo>
                    <a:pt x="66" y="28"/>
                  </a:lnTo>
                  <a:lnTo>
                    <a:pt x="60" y="26"/>
                  </a:lnTo>
                  <a:lnTo>
                    <a:pt x="55" y="24"/>
                  </a:lnTo>
                  <a:lnTo>
                    <a:pt x="49" y="23"/>
                  </a:lnTo>
                  <a:lnTo>
                    <a:pt x="43" y="22"/>
                  </a:lnTo>
                  <a:lnTo>
                    <a:pt x="38" y="21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0" y="19"/>
                  </a:lnTo>
                  <a:lnTo>
                    <a:pt x="28" y="19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8" y="20"/>
                  </a:lnTo>
                  <a:lnTo>
                    <a:pt x="29" y="21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6" y="23"/>
                  </a:lnTo>
                  <a:lnTo>
                    <a:pt x="38" y="24"/>
                  </a:lnTo>
                  <a:lnTo>
                    <a:pt x="41" y="25"/>
                  </a:lnTo>
                  <a:lnTo>
                    <a:pt x="44" y="26"/>
                  </a:lnTo>
                  <a:lnTo>
                    <a:pt x="47" y="27"/>
                  </a:lnTo>
                  <a:lnTo>
                    <a:pt x="50" y="29"/>
                  </a:lnTo>
                  <a:lnTo>
                    <a:pt x="53" y="30"/>
                  </a:lnTo>
                  <a:lnTo>
                    <a:pt x="57" y="31"/>
                  </a:lnTo>
                  <a:lnTo>
                    <a:pt x="60" y="33"/>
                  </a:lnTo>
                  <a:lnTo>
                    <a:pt x="63" y="35"/>
                  </a:lnTo>
                  <a:lnTo>
                    <a:pt x="66" y="36"/>
                  </a:lnTo>
                  <a:lnTo>
                    <a:pt x="69" y="38"/>
                  </a:lnTo>
                  <a:lnTo>
                    <a:pt x="72" y="39"/>
                  </a:lnTo>
                  <a:lnTo>
                    <a:pt x="75" y="41"/>
                  </a:lnTo>
                  <a:lnTo>
                    <a:pt x="78" y="42"/>
                  </a:lnTo>
                  <a:lnTo>
                    <a:pt x="81" y="44"/>
                  </a:lnTo>
                  <a:lnTo>
                    <a:pt x="83" y="45"/>
                  </a:lnTo>
                  <a:lnTo>
                    <a:pt x="85" y="46"/>
                  </a:lnTo>
                  <a:lnTo>
                    <a:pt x="89" y="50"/>
                  </a:lnTo>
                  <a:lnTo>
                    <a:pt x="92" y="53"/>
                  </a:lnTo>
                  <a:lnTo>
                    <a:pt x="96" y="57"/>
                  </a:lnTo>
                  <a:lnTo>
                    <a:pt x="99" y="60"/>
                  </a:lnTo>
                  <a:lnTo>
                    <a:pt x="102" y="64"/>
                  </a:lnTo>
                  <a:lnTo>
                    <a:pt x="104" y="69"/>
                  </a:lnTo>
                  <a:lnTo>
                    <a:pt x="107" y="73"/>
                  </a:lnTo>
                  <a:lnTo>
                    <a:pt x="109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4" y="92"/>
                  </a:lnTo>
                  <a:lnTo>
                    <a:pt x="115" y="98"/>
                  </a:lnTo>
                  <a:lnTo>
                    <a:pt x="117" y="103"/>
                  </a:lnTo>
                  <a:lnTo>
                    <a:pt x="118" y="108"/>
                  </a:lnTo>
                  <a:lnTo>
                    <a:pt x="119" y="103"/>
                  </a:lnTo>
                  <a:lnTo>
                    <a:pt x="120" y="98"/>
                  </a:lnTo>
                  <a:lnTo>
                    <a:pt x="122" y="92"/>
                  </a:lnTo>
                  <a:lnTo>
                    <a:pt x="123" y="87"/>
                  </a:lnTo>
                  <a:lnTo>
                    <a:pt x="125" y="82"/>
                  </a:lnTo>
                  <a:lnTo>
                    <a:pt x="127" y="78"/>
                  </a:lnTo>
                  <a:lnTo>
                    <a:pt x="129" y="73"/>
                  </a:lnTo>
                  <a:lnTo>
                    <a:pt x="131" y="69"/>
                  </a:lnTo>
                  <a:lnTo>
                    <a:pt x="134" y="64"/>
                  </a:lnTo>
                  <a:lnTo>
                    <a:pt x="137" y="60"/>
                  </a:lnTo>
                  <a:lnTo>
                    <a:pt x="140" y="57"/>
                  </a:lnTo>
                  <a:lnTo>
                    <a:pt x="143" y="53"/>
                  </a:lnTo>
                  <a:lnTo>
                    <a:pt x="147" y="50"/>
                  </a:lnTo>
                  <a:lnTo>
                    <a:pt x="150" y="46"/>
                  </a:lnTo>
                  <a:lnTo>
                    <a:pt x="153" y="45"/>
                  </a:lnTo>
                  <a:lnTo>
                    <a:pt x="155" y="44"/>
                  </a:lnTo>
                  <a:lnTo>
                    <a:pt x="158" y="42"/>
                  </a:lnTo>
                  <a:lnTo>
                    <a:pt x="160" y="41"/>
                  </a:lnTo>
                  <a:lnTo>
                    <a:pt x="163" y="39"/>
                  </a:lnTo>
                  <a:lnTo>
                    <a:pt x="166" y="38"/>
                  </a:lnTo>
                  <a:lnTo>
                    <a:pt x="169" y="36"/>
                  </a:lnTo>
                  <a:lnTo>
                    <a:pt x="172" y="35"/>
                  </a:lnTo>
                  <a:lnTo>
                    <a:pt x="176" y="33"/>
                  </a:lnTo>
                  <a:lnTo>
                    <a:pt x="179" y="31"/>
                  </a:lnTo>
                  <a:lnTo>
                    <a:pt x="182" y="30"/>
                  </a:lnTo>
                  <a:lnTo>
                    <a:pt x="185" y="29"/>
                  </a:lnTo>
                  <a:lnTo>
                    <a:pt x="188" y="27"/>
                  </a:lnTo>
                  <a:lnTo>
                    <a:pt x="192" y="26"/>
                  </a:lnTo>
                  <a:lnTo>
                    <a:pt x="194" y="25"/>
                  </a:lnTo>
                  <a:lnTo>
                    <a:pt x="197" y="24"/>
                  </a:lnTo>
                  <a:lnTo>
                    <a:pt x="200" y="23"/>
                  </a:lnTo>
                  <a:lnTo>
                    <a:pt x="202" y="22"/>
                  </a:lnTo>
                  <a:lnTo>
                    <a:pt x="204" y="21"/>
                  </a:lnTo>
                  <a:lnTo>
                    <a:pt x="206" y="21"/>
                  </a:lnTo>
                  <a:lnTo>
                    <a:pt x="208" y="20"/>
                  </a:lnTo>
                  <a:lnTo>
                    <a:pt x="209" y="19"/>
                  </a:lnTo>
                  <a:lnTo>
                    <a:pt x="210" y="19"/>
                  </a:lnTo>
                  <a:lnTo>
                    <a:pt x="211" y="19"/>
                  </a:lnTo>
                  <a:lnTo>
                    <a:pt x="211" y="19"/>
                  </a:lnTo>
                  <a:lnTo>
                    <a:pt x="211" y="19"/>
                  </a:lnTo>
                  <a:lnTo>
                    <a:pt x="210" y="19"/>
                  </a:lnTo>
                  <a:lnTo>
                    <a:pt x="209" y="19"/>
                  </a:lnTo>
                  <a:lnTo>
                    <a:pt x="207" y="19"/>
                  </a:lnTo>
                  <a:lnTo>
                    <a:pt x="205" y="19"/>
                  </a:lnTo>
                  <a:lnTo>
                    <a:pt x="203" y="20"/>
                  </a:lnTo>
                  <a:lnTo>
                    <a:pt x="201" y="20"/>
                  </a:lnTo>
                  <a:lnTo>
                    <a:pt x="198" y="20"/>
                  </a:lnTo>
                  <a:lnTo>
                    <a:pt x="192" y="22"/>
                  </a:lnTo>
                  <a:lnTo>
                    <a:pt x="187" y="23"/>
                  </a:lnTo>
                  <a:lnTo>
                    <a:pt x="181" y="24"/>
                  </a:lnTo>
                  <a:lnTo>
                    <a:pt x="175" y="26"/>
                  </a:lnTo>
                  <a:lnTo>
                    <a:pt x="170" y="28"/>
                  </a:lnTo>
                  <a:lnTo>
                    <a:pt x="165" y="31"/>
                  </a:lnTo>
                  <a:lnTo>
                    <a:pt x="159" y="33"/>
                  </a:lnTo>
                  <a:lnTo>
                    <a:pt x="154" y="36"/>
                  </a:lnTo>
                  <a:lnTo>
                    <a:pt x="149" y="40"/>
                  </a:lnTo>
                  <a:lnTo>
                    <a:pt x="148" y="41"/>
                  </a:lnTo>
                  <a:lnTo>
                    <a:pt x="148" y="39"/>
                  </a:lnTo>
                  <a:lnTo>
                    <a:pt x="148" y="37"/>
                  </a:lnTo>
                  <a:lnTo>
                    <a:pt x="148" y="35"/>
                  </a:lnTo>
                  <a:lnTo>
                    <a:pt x="148" y="33"/>
                  </a:lnTo>
                  <a:lnTo>
                    <a:pt x="149" y="30"/>
                  </a:lnTo>
                  <a:lnTo>
                    <a:pt x="150" y="28"/>
                  </a:lnTo>
                  <a:lnTo>
                    <a:pt x="151" y="26"/>
                  </a:lnTo>
                  <a:lnTo>
                    <a:pt x="152" y="23"/>
                  </a:lnTo>
                  <a:lnTo>
                    <a:pt x="153" y="21"/>
                  </a:lnTo>
                  <a:lnTo>
                    <a:pt x="155" y="18"/>
                  </a:lnTo>
                  <a:lnTo>
                    <a:pt x="157" y="16"/>
                  </a:lnTo>
                  <a:lnTo>
                    <a:pt x="159" y="13"/>
                  </a:lnTo>
                  <a:lnTo>
                    <a:pt x="161" y="11"/>
                  </a:lnTo>
                  <a:lnTo>
                    <a:pt x="164" y="9"/>
                  </a:lnTo>
                  <a:lnTo>
                    <a:pt x="167" y="7"/>
                  </a:lnTo>
                  <a:lnTo>
                    <a:pt x="169" y="5"/>
                  </a:lnTo>
                  <a:lnTo>
                    <a:pt x="173" y="3"/>
                  </a:lnTo>
                  <a:lnTo>
                    <a:pt x="176" y="2"/>
                  </a:lnTo>
                  <a:lnTo>
                    <a:pt x="180" y="1"/>
                  </a:lnTo>
                  <a:lnTo>
                    <a:pt x="184" y="1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" name="Rectangle 39"/>
            <p:cNvSpPr>
              <a:spLocks noChangeArrowheads="1"/>
            </p:cNvSpPr>
            <p:nvPr/>
          </p:nvSpPr>
          <p:spPr bwMode="auto">
            <a:xfrm>
              <a:off x="3089" y="2790"/>
              <a:ext cx="32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2100" b="1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DecimaWE Rg" panose="02000000000000000000" pitchFamily="2" charset="0"/>
                </a:rPr>
                <a:t>CFR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40"/>
            <p:cNvSpPr>
              <a:spLocks noChangeArrowheads="1"/>
            </p:cNvSpPr>
            <p:nvPr/>
          </p:nvSpPr>
          <p:spPr bwMode="auto">
            <a:xfrm>
              <a:off x="3340" y="2856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41"/>
            <p:cNvSpPr>
              <a:spLocks noChangeArrowheads="1"/>
            </p:cNvSpPr>
            <p:nvPr/>
          </p:nvSpPr>
          <p:spPr bwMode="auto">
            <a:xfrm>
              <a:off x="3340" y="2991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Freeform 42"/>
            <p:cNvSpPr>
              <a:spLocks noEditPoints="1"/>
            </p:cNvSpPr>
            <p:nvPr/>
          </p:nvSpPr>
          <p:spPr bwMode="auto">
            <a:xfrm>
              <a:off x="4234" y="2250"/>
              <a:ext cx="274" cy="1151"/>
            </a:xfrm>
            <a:custGeom>
              <a:avLst/>
              <a:gdLst>
                <a:gd name="T0" fmla="*/ 102 w 588"/>
                <a:gd name="T1" fmla="*/ 5682 h 5818"/>
                <a:gd name="T2" fmla="*/ 554 w 588"/>
                <a:gd name="T3" fmla="*/ 5682 h 5818"/>
                <a:gd name="T4" fmla="*/ 520 w 588"/>
                <a:gd name="T5" fmla="*/ 5716 h 5818"/>
                <a:gd name="T6" fmla="*/ 520 w 588"/>
                <a:gd name="T7" fmla="*/ 0 h 5818"/>
                <a:gd name="T8" fmla="*/ 588 w 588"/>
                <a:gd name="T9" fmla="*/ 0 h 5818"/>
                <a:gd name="T10" fmla="*/ 588 w 588"/>
                <a:gd name="T11" fmla="*/ 5716 h 5818"/>
                <a:gd name="T12" fmla="*/ 554 w 588"/>
                <a:gd name="T13" fmla="*/ 5750 h 5818"/>
                <a:gd name="T14" fmla="*/ 102 w 588"/>
                <a:gd name="T15" fmla="*/ 5750 h 5818"/>
                <a:gd name="T16" fmla="*/ 102 w 588"/>
                <a:gd name="T17" fmla="*/ 5682 h 5818"/>
                <a:gd name="T18" fmla="*/ 102 w 588"/>
                <a:gd name="T19" fmla="*/ 5818 h 5818"/>
                <a:gd name="T20" fmla="*/ 0 w 588"/>
                <a:gd name="T21" fmla="*/ 5716 h 5818"/>
                <a:gd name="T22" fmla="*/ 102 w 588"/>
                <a:gd name="T23" fmla="*/ 5614 h 5818"/>
                <a:gd name="T24" fmla="*/ 204 w 588"/>
                <a:gd name="T25" fmla="*/ 5716 h 5818"/>
                <a:gd name="T26" fmla="*/ 102 w 588"/>
                <a:gd name="T27" fmla="*/ 5818 h 5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8" h="5818">
                  <a:moveTo>
                    <a:pt x="102" y="5682"/>
                  </a:moveTo>
                  <a:lnTo>
                    <a:pt x="554" y="5682"/>
                  </a:lnTo>
                  <a:lnTo>
                    <a:pt x="520" y="5716"/>
                  </a:lnTo>
                  <a:lnTo>
                    <a:pt x="520" y="0"/>
                  </a:lnTo>
                  <a:lnTo>
                    <a:pt x="588" y="0"/>
                  </a:lnTo>
                  <a:lnTo>
                    <a:pt x="588" y="5716"/>
                  </a:lnTo>
                  <a:cubicBezTo>
                    <a:pt x="588" y="5735"/>
                    <a:pt x="573" y="5750"/>
                    <a:pt x="554" y="5750"/>
                  </a:cubicBezTo>
                  <a:lnTo>
                    <a:pt x="102" y="5750"/>
                  </a:lnTo>
                  <a:lnTo>
                    <a:pt x="102" y="5682"/>
                  </a:lnTo>
                  <a:close/>
                  <a:moveTo>
                    <a:pt x="102" y="5818"/>
                  </a:moveTo>
                  <a:cubicBezTo>
                    <a:pt x="46" y="5818"/>
                    <a:pt x="0" y="5773"/>
                    <a:pt x="0" y="5716"/>
                  </a:cubicBezTo>
                  <a:cubicBezTo>
                    <a:pt x="0" y="5660"/>
                    <a:pt x="46" y="5614"/>
                    <a:pt x="102" y="5614"/>
                  </a:cubicBezTo>
                  <a:cubicBezTo>
                    <a:pt x="159" y="5614"/>
                    <a:pt x="204" y="5660"/>
                    <a:pt x="204" y="5716"/>
                  </a:cubicBezTo>
                  <a:cubicBezTo>
                    <a:pt x="204" y="5773"/>
                    <a:pt x="159" y="5818"/>
                    <a:pt x="102" y="5818"/>
                  </a:cubicBezTo>
                  <a:close/>
                </a:path>
              </a:pathLst>
            </a:custGeom>
            <a:solidFill>
              <a:srgbClr val="A6A6A6"/>
            </a:solidFill>
            <a:ln w="0" cap="flat">
              <a:solidFill>
                <a:srgbClr val="A6A6A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9" name="Freeform 43"/>
            <p:cNvSpPr>
              <a:spLocks noEditPoints="1"/>
            </p:cNvSpPr>
            <p:nvPr/>
          </p:nvSpPr>
          <p:spPr bwMode="auto">
            <a:xfrm>
              <a:off x="3796" y="3296"/>
              <a:ext cx="533" cy="603"/>
            </a:xfrm>
            <a:custGeom>
              <a:avLst/>
              <a:gdLst>
                <a:gd name="T0" fmla="*/ 250 w 2387"/>
                <a:gd name="T1" fmla="*/ 1354 h 2384"/>
                <a:gd name="T2" fmla="*/ 7 w 2387"/>
                <a:gd name="T3" fmla="*/ 1298 h 2384"/>
                <a:gd name="T4" fmla="*/ 4 w 2387"/>
                <a:gd name="T5" fmla="*/ 1101 h 2384"/>
                <a:gd name="T6" fmla="*/ 8 w 2387"/>
                <a:gd name="T7" fmla="*/ 1082 h 2384"/>
                <a:gd name="T8" fmla="*/ 250 w 2387"/>
                <a:gd name="T9" fmla="*/ 1025 h 2384"/>
                <a:gd name="T10" fmla="*/ 294 w 2387"/>
                <a:gd name="T11" fmla="*/ 861 h 2384"/>
                <a:gd name="T12" fmla="*/ 112 w 2387"/>
                <a:gd name="T13" fmla="*/ 690 h 2384"/>
                <a:gd name="T14" fmla="*/ 220 w 2387"/>
                <a:gd name="T15" fmla="*/ 504 h 2384"/>
                <a:gd name="T16" fmla="*/ 460 w 2387"/>
                <a:gd name="T17" fmla="*/ 577 h 2384"/>
                <a:gd name="T18" fmla="*/ 582 w 2387"/>
                <a:gd name="T19" fmla="*/ 456 h 2384"/>
                <a:gd name="T20" fmla="*/ 509 w 2387"/>
                <a:gd name="T21" fmla="*/ 218 h 2384"/>
                <a:gd name="T22" fmla="*/ 695 w 2387"/>
                <a:gd name="T23" fmla="*/ 111 h 2384"/>
                <a:gd name="T24" fmla="*/ 866 w 2387"/>
                <a:gd name="T25" fmla="*/ 293 h 2384"/>
                <a:gd name="T26" fmla="*/ 1030 w 2387"/>
                <a:gd name="T27" fmla="*/ 248 h 2384"/>
                <a:gd name="T28" fmla="*/ 1089 w 2387"/>
                <a:gd name="T29" fmla="*/ 5 h 2384"/>
                <a:gd name="T30" fmla="*/ 1286 w 2387"/>
                <a:gd name="T31" fmla="*/ 5 h 2384"/>
                <a:gd name="T32" fmla="*/ 1303 w 2387"/>
                <a:gd name="T33" fmla="*/ 6 h 2384"/>
                <a:gd name="T34" fmla="*/ 1359 w 2387"/>
                <a:gd name="T35" fmla="*/ 251 h 2384"/>
                <a:gd name="T36" fmla="*/ 1524 w 2387"/>
                <a:gd name="T37" fmla="*/ 294 h 2384"/>
                <a:gd name="T38" fmla="*/ 1697 w 2387"/>
                <a:gd name="T39" fmla="*/ 113 h 2384"/>
                <a:gd name="T40" fmla="*/ 1882 w 2387"/>
                <a:gd name="T41" fmla="*/ 221 h 2384"/>
                <a:gd name="T42" fmla="*/ 1810 w 2387"/>
                <a:gd name="T43" fmla="*/ 459 h 2384"/>
                <a:gd name="T44" fmla="*/ 1928 w 2387"/>
                <a:gd name="T45" fmla="*/ 580 h 2384"/>
                <a:gd name="T46" fmla="*/ 2169 w 2387"/>
                <a:gd name="T47" fmla="*/ 509 h 2384"/>
                <a:gd name="T48" fmla="*/ 2277 w 2387"/>
                <a:gd name="T49" fmla="*/ 695 h 2384"/>
                <a:gd name="T50" fmla="*/ 2094 w 2387"/>
                <a:gd name="T51" fmla="*/ 865 h 2384"/>
                <a:gd name="T52" fmla="*/ 2137 w 2387"/>
                <a:gd name="T53" fmla="*/ 1030 h 2384"/>
                <a:gd name="T54" fmla="*/ 2380 w 2387"/>
                <a:gd name="T55" fmla="*/ 1086 h 2384"/>
                <a:gd name="T56" fmla="*/ 2380 w 2387"/>
                <a:gd name="T57" fmla="*/ 1285 h 2384"/>
                <a:gd name="T58" fmla="*/ 2379 w 2387"/>
                <a:gd name="T59" fmla="*/ 1302 h 2384"/>
                <a:gd name="T60" fmla="*/ 2136 w 2387"/>
                <a:gd name="T61" fmla="*/ 1359 h 2384"/>
                <a:gd name="T62" fmla="*/ 2093 w 2387"/>
                <a:gd name="T63" fmla="*/ 1523 h 2384"/>
                <a:gd name="T64" fmla="*/ 2274 w 2387"/>
                <a:gd name="T65" fmla="*/ 1694 h 2384"/>
                <a:gd name="T66" fmla="*/ 2166 w 2387"/>
                <a:gd name="T67" fmla="*/ 1880 h 2384"/>
                <a:gd name="T68" fmla="*/ 1927 w 2387"/>
                <a:gd name="T69" fmla="*/ 1807 h 2384"/>
                <a:gd name="T70" fmla="*/ 1805 w 2387"/>
                <a:gd name="T71" fmla="*/ 1927 h 2384"/>
                <a:gd name="T72" fmla="*/ 1878 w 2387"/>
                <a:gd name="T73" fmla="*/ 2167 h 2384"/>
                <a:gd name="T74" fmla="*/ 1692 w 2387"/>
                <a:gd name="T75" fmla="*/ 2273 h 2384"/>
                <a:gd name="T76" fmla="*/ 1521 w 2387"/>
                <a:gd name="T77" fmla="*/ 2091 h 2384"/>
                <a:gd name="T78" fmla="*/ 1355 w 2387"/>
                <a:gd name="T79" fmla="*/ 2136 h 2384"/>
                <a:gd name="T80" fmla="*/ 1298 w 2387"/>
                <a:gd name="T81" fmla="*/ 2378 h 2384"/>
                <a:gd name="T82" fmla="*/ 1101 w 2387"/>
                <a:gd name="T83" fmla="*/ 2379 h 2384"/>
                <a:gd name="T84" fmla="*/ 1084 w 2387"/>
                <a:gd name="T85" fmla="*/ 2377 h 2384"/>
                <a:gd name="T86" fmla="*/ 1027 w 2387"/>
                <a:gd name="T87" fmla="*/ 2135 h 2384"/>
                <a:gd name="T88" fmla="*/ 862 w 2387"/>
                <a:gd name="T89" fmla="*/ 2090 h 2384"/>
                <a:gd name="T90" fmla="*/ 690 w 2387"/>
                <a:gd name="T91" fmla="*/ 2271 h 2384"/>
                <a:gd name="T92" fmla="*/ 505 w 2387"/>
                <a:gd name="T93" fmla="*/ 2163 h 2384"/>
                <a:gd name="T94" fmla="*/ 577 w 2387"/>
                <a:gd name="T95" fmla="*/ 1924 h 2384"/>
                <a:gd name="T96" fmla="*/ 456 w 2387"/>
                <a:gd name="T97" fmla="*/ 1804 h 2384"/>
                <a:gd name="T98" fmla="*/ 218 w 2387"/>
                <a:gd name="T99" fmla="*/ 1877 h 2384"/>
                <a:gd name="T100" fmla="*/ 110 w 2387"/>
                <a:gd name="T101" fmla="*/ 1689 h 2384"/>
                <a:gd name="T102" fmla="*/ 292 w 2387"/>
                <a:gd name="T103" fmla="*/ 1518 h 2384"/>
                <a:gd name="T104" fmla="*/ 250 w 2387"/>
                <a:gd name="T105" fmla="*/ 1354 h 2384"/>
                <a:gd name="T106" fmla="*/ 1141 w 2387"/>
                <a:gd name="T107" fmla="*/ 1849 h 2384"/>
                <a:gd name="T108" fmla="*/ 1291 w 2387"/>
                <a:gd name="T109" fmla="*/ 1843 h 2384"/>
                <a:gd name="T110" fmla="*/ 1672 w 2387"/>
                <a:gd name="T111" fmla="*/ 1643 h 2384"/>
                <a:gd name="T112" fmla="*/ 1850 w 2387"/>
                <a:gd name="T113" fmla="*/ 1243 h 2384"/>
                <a:gd name="T114" fmla="*/ 1695 w 2387"/>
                <a:gd name="T115" fmla="*/ 764 h 2384"/>
                <a:gd name="T116" fmla="*/ 1245 w 2387"/>
                <a:gd name="T117" fmla="*/ 537 h 2384"/>
                <a:gd name="T118" fmla="*/ 1096 w 2387"/>
                <a:gd name="T119" fmla="*/ 540 h 2384"/>
                <a:gd name="T120" fmla="*/ 714 w 2387"/>
                <a:gd name="T121" fmla="*/ 741 h 2384"/>
                <a:gd name="T122" fmla="*/ 537 w 2387"/>
                <a:gd name="T123" fmla="*/ 1141 h 2384"/>
                <a:gd name="T124" fmla="*/ 1141 w 2387"/>
                <a:gd name="T125" fmla="*/ 1849 h 2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87" h="2384">
                  <a:moveTo>
                    <a:pt x="250" y="1354"/>
                  </a:moveTo>
                  <a:cubicBezTo>
                    <a:pt x="152" y="1336"/>
                    <a:pt x="69" y="1315"/>
                    <a:pt x="7" y="1298"/>
                  </a:cubicBezTo>
                  <a:cubicBezTo>
                    <a:pt x="1" y="1233"/>
                    <a:pt x="0" y="1167"/>
                    <a:pt x="4" y="1101"/>
                  </a:cubicBezTo>
                  <a:cubicBezTo>
                    <a:pt x="6" y="1094"/>
                    <a:pt x="7" y="1088"/>
                    <a:pt x="8" y="1082"/>
                  </a:cubicBezTo>
                  <a:cubicBezTo>
                    <a:pt x="71" y="1064"/>
                    <a:pt x="152" y="1044"/>
                    <a:pt x="250" y="1025"/>
                  </a:cubicBezTo>
                  <a:cubicBezTo>
                    <a:pt x="260" y="968"/>
                    <a:pt x="275" y="915"/>
                    <a:pt x="294" y="861"/>
                  </a:cubicBezTo>
                  <a:cubicBezTo>
                    <a:pt x="218" y="796"/>
                    <a:pt x="159" y="739"/>
                    <a:pt x="112" y="690"/>
                  </a:cubicBezTo>
                  <a:cubicBezTo>
                    <a:pt x="144" y="624"/>
                    <a:pt x="180" y="563"/>
                    <a:pt x="220" y="504"/>
                  </a:cubicBezTo>
                  <a:cubicBezTo>
                    <a:pt x="287" y="521"/>
                    <a:pt x="366" y="544"/>
                    <a:pt x="460" y="577"/>
                  </a:cubicBezTo>
                  <a:cubicBezTo>
                    <a:pt x="496" y="533"/>
                    <a:pt x="538" y="494"/>
                    <a:pt x="582" y="456"/>
                  </a:cubicBezTo>
                  <a:cubicBezTo>
                    <a:pt x="549" y="362"/>
                    <a:pt x="525" y="282"/>
                    <a:pt x="509" y="218"/>
                  </a:cubicBezTo>
                  <a:cubicBezTo>
                    <a:pt x="567" y="177"/>
                    <a:pt x="630" y="141"/>
                    <a:pt x="695" y="111"/>
                  </a:cubicBezTo>
                  <a:cubicBezTo>
                    <a:pt x="743" y="157"/>
                    <a:pt x="801" y="216"/>
                    <a:pt x="866" y="293"/>
                  </a:cubicBezTo>
                  <a:cubicBezTo>
                    <a:pt x="918" y="273"/>
                    <a:pt x="974" y="259"/>
                    <a:pt x="1030" y="248"/>
                  </a:cubicBezTo>
                  <a:cubicBezTo>
                    <a:pt x="1051" y="151"/>
                    <a:pt x="1069" y="70"/>
                    <a:pt x="1089" y="5"/>
                  </a:cubicBezTo>
                  <a:cubicBezTo>
                    <a:pt x="1154" y="0"/>
                    <a:pt x="1220" y="0"/>
                    <a:pt x="1286" y="5"/>
                  </a:cubicBezTo>
                  <a:cubicBezTo>
                    <a:pt x="1292" y="6"/>
                    <a:pt x="1296" y="5"/>
                    <a:pt x="1303" y="6"/>
                  </a:cubicBezTo>
                  <a:cubicBezTo>
                    <a:pt x="1323" y="71"/>
                    <a:pt x="1341" y="151"/>
                    <a:pt x="1359" y="251"/>
                  </a:cubicBezTo>
                  <a:cubicBezTo>
                    <a:pt x="1416" y="259"/>
                    <a:pt x="1472" y="275"/>
                    <a:pt x="1524" y="294"/>
                  </a:cubicBezTo>
                  <a:cubicBezTo>
                    <a:pt x="1591" y="219"/>
                    <a:pt x="1648" y="159"/>
                    <a:pt x="1697" y="113"/>
                  </a:cubicBezTo>
                  <a:cubicBezTo>
                    <a:pt x="1761" y="142"/>
                    <a:pt x="1824" y="178"/>
                    <a:pt x="1882" y="221"/>
                  </a:cubicBezTo>
                  <a:cubicBezTo>
                    <a:pt x="1866" y="285"/>
                    <a:pt x="1841" y="364"/>
                    <a:pt x="1810" y="459"/>
                  </a:cubicBezTo>
                  <a:cubicBezTo>
                    <a:pt x="1852" y="496"/>
                    <a:pt x="1893" y="536"/>
                    <a:pt x="1928" y="580"/>
                  </a:cubicBezTo>
                  <a:cubicBezTo>
                    <a:pt x="2024" y="547"/>
                    <a:pt x="2103" y="523"/>
                    <a:pt x="2169" y="509"/>
                  </a:cubicBezTo>
                  <a:cubicBezTo>
                    <a:pt x="2210" y="567"/>
                    <a:pt x="2246" y="629"/>
                    <a:pt x="2277" y="695"/>
                  </a:cubicBezTo>
                  <a:cubicBezTo>
                    <a:pt x="2230" y="743"/>
                    <a:pt x="2169" y="799"/>
                    <a:pt x="2094" y="865"/>
                  </a:cubicBezTo>
                  <a:cubicBezTo>
                    <a:pt x="2112" y="918"/>
                    <a:pt x="2127" y="974"/>
                    <a:pt x="2137" y="1030"/>
                  </a:cubicBezTo>
                  <a:cubicBezTo>
                    <a:pt x="2234" y="1048"/>
                    <a:pt x="2316" y="1069"/>
                    <a:pt x="2380" y="1086"/>
                  </a:cubicBezTo>
                  <a:cubicBezTo>
                    <a:pt x="2385" y="1151"/>
                    <a:pt x="2387" y="1217"/>
                    <a:pt x="2380" y="1285"/>
                  </a:cubicBezTo>
                  <a:cubicBezTo>
                    <a:pt x="2381" y="1289"/>
                    <a:pt x="2380" y="1296"/>
                    <a:pt x="2379" y="1302"/>
                  </a:cubicBezTo>
                  <a:cubicBezTo>
                    <a:pt x="2316" y="1322"/>
                    <a:pt x="2234" y="1340"/>
                    <a:pt x="2136" y="1359"/>
                  </a:cubicBezTo>
                  <a:cubicBezTo>
                    <a:pt x="2126" y="1415"/>
                    <a:pt x="2112" y="1471"/>
                    <a:pt x="2093" y="1523"/>
                  </a:cubicBezTo>
                  <a:cubicBezTo>
                    <a:pt x="2166" y="1588"/>
                    <a:pt x="2228" y="1645"/>
                    <a:pt x="2274" y="1694"/>
                  </a:cubicBezTo>
                  <a:cubicBezTo>
                    <a:pt x="2243" y="1760"/>
                    <a:pt x="2207" y="1823"/>
                    <a:pt x="2166" y="1880"/>
                  </a:cubicBezTo>
                  <a:cubicBezTo>
                    <a:pt x="2100" y="1863"/>
                    <a:pt x="2020" y="1840"/>
                    <a:pt x="1927" y="1807"/>
                  </a:cubicBezTo>
                  <a:cubicBezTo>
                    <a:pt x="1890" y="1851"/>
                    <a:pt x="1849" y="1890"/>
                    <a:pt x="1805" y="1927"/>
                  </a:cubicBezTo>
                  <a:cubicBezTo>
                    <a:pt x="1837" y="2021"/>
                    <a:pt x="1862" y="2102"/>
                    <a:pt x="1878" y="2167"/>
                  </a:cubicBezTo>
                  <a:cubicBezTo>
                    <a:pt x="1818" y="2207"/>
                    <a:pt x="1757" y="2243"/>
                    <a:pt x="1692" y="2273"/>
                  </a:cubicBezTo>
                  <a:cubicBezTo>
                    <a:pt x="1642" y="2227"/>
                    <a:pt x="1585" y="2167"/>
                    <a:pt x="1521" y="2091"/>
                  </a:cubicBezTo>
                  <a:cubicBezTo>
                    <a:pt x="1468" y="2111"/>
                    <a:pt x="1413" y="2125"/>
                    <a:pt x="1355" y="2136"/>
                  </a:cubicBezTo>
                  <a:cubicBezTo>
                    <a:pt x="1336" y="2233"/>
                    <a:pt x="1317" y="2314"/>
                    <a:pt x="1298" y="2378"/>
                  </a:cubicBezTo>
                  <a:cubicBezTo>
                    <a:pt x="1233" y="2384"/>
                    <a:pt x="1167" y="2383"/>
                    <a:pt x="1101" y="2379"/>
                  </a:cubicBezTo>
                  <a:cubicBezTo>
                    <a:pt x="1094" y="2378"/>
                    <a:pt x="1088" y="2379"/>
                    <a:pt x="1084" y="2377"/>
                  </a:cubicBezTo>
                  <a:cubicBezTo>
                    <a:pt x="1064" y="2312"/>
                    <a:pt x="1046" y="2233"/>
                    <a:pt x="1027" y="2135"/>
                  </a:cubicBezTo>
                  <a:cubicBezTo>
                    <a:pt x="970" y="2125"/>
                    <a:pt x="915" y="2109"/>
                    <a:pt x="862" y="2090"/>
                  </a:cubicBezTo>
                  <a:cubicBezTo>
                    <a:pt x="795" y="2165"/>
                    <a:pt x="738" y="2225"/>
                    <a:pt x="690" y="2271"/>
                  </a:cubicBezTo>
                  <a:cubicBezTo>
                    <a:pt x="626" y="2242"/>
                    <a:pt x="563" y="2206"/>
                    <a:pt x="505" y="2163"/>
                  </a:cubicBezTo>
                  <a:cubicBezTo>
                    <a:pt x="520" y="2099"/>
                    <a:pt x="544" y="2020"/>
                    <a:pt x="577" y="1924"/>
                  </a:cubicBezTo>
                  <a:cubicBezTo>
                    <a:pt x="534" y="1887"/>
                    <a:pt x="493" y="1848"/>
                    <a:pt x="456" y="1804"/>
                  </a:cubicBezTo>
                  <a:cubicBezTo>
                    <a:pt x="362" y="1837"/>
                    <a:pt x="283" y="1861"/>
                    <a:pt x="218" y="1877"/>
                  </a:cubicBezTo>
                  <a:cubicBezTo>
                    <a:pt x="176" y="1817"/>
                    <a:pt x="140" y="1755"/>
                    <a:pt x="110" y="1689"/>
                  </a:cubicBezTo>
                  <a:cubicBezTo>
                    <a:pt x="156" y="1641"/>
                    <a:pt x="218" y="1585"/>
                    <a:pt x="292" y="1518"/>
                  </a:cubicBezTo>
                  <a:cubicBezTo>
                    <a:pt x="274" y="1466"/>
                    <a:pt x="258" y="1410"/>
                    <a:pt x="250" y="1354"/>
                  </a:cubicBezTo>
                  <a:close/>
                  <a:moveTo>
                    <a:pt x="1141" y="1849"/>
                  </a:moveTo>
                  <a:cubicBezTo>
                    <a:pt x="1191" y="1852"/>
                    <a:pt x="1240" y="1851"/>
                    <a:pt x="1291" y="1843"/>
                  </a:cubicBezTo>
                  <a:cubicBezTo>
                    <a:pt x="1436" y="1822"/>
                    <a:pt x="1571" y="1750"/>
                    <a:pt x="1672" y="1643"/>
                  </a:cubicBezTo>
                  <a:cubicBezTo>
                    <a:pt x="1776" y="1535"/>
                    <a:pt x="1839" y="1392"/>
                    <a:pt x="1850" y="1243"/>
                  </a:cubicBezTo>
                  <a:cubicBezTo>
                    <a:pt x="1863" y="1068"/>
                    <a:pt x="1809" y="897"/>
                    <a:pt x="1695" y="764"/>
                  </a:cubicBezTo>
                  <a:cubicBezTo>
                    <a:pt x="1580" y="631"/>
                    <a:pt x="1420" y="550"/>
                    <a:pt x="1245" y="537"/>
                  </a:cubicBezTo>
                  <a:cubicBezTo>
                    <a:pt x="1195" y="532"/>
                    <a:pt x="1144" y="533"/>
                    <a:pt x="1096" y="540"/>
                  </a:cubicBezTo>
                  <a:cubicBezTo>
                    <a:pt x="951" y="562"/>
                    <a:pt x="816" y="633"/>
                    <a:pt x="714" y="741"/>
                  </a:cubicBezTo>
                  <a:cubicBezTo>
                    <a:pt x="611" y="849"/>
                    <a:pt x="548" y="991"/>
                    <a:pt x="537" y="1141"/>
                  </a:cubicBezTo>
                  <a:cubicBezTo>
                    <a:pt x="508" y="1503"/>
                    <a:pt x="779" y="1820"/>
                    <a:pt x="1141" y="1849"/>
                  </a:cubicBez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0" name="Oval 44"/>
            <p:cNvSpPr>
              <a:spLocks noChangeArrowheads="1"/>
            </p:cNvSpPr>
            <p:nvPr/>
          </p:nvSpPr>
          <p:spPr bwMode="auto">
            <a:xfrm>
              <a:off x="3884" y="3401"/>
              <a:ext cx="344" cy="390"/>
            </a:xfrm>
            <a:prstGeom prst="ellipse">
              <a:avLst/>
            </a:prstGeom>
            <a:solidFill>
              <a:srgbClr val="59595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1" name="Oval 45"/>
            <p:cNvSpPr>
              <a:spLocks noChangeArrowheads="1"/>
            </p:cNvSpPr>
            <p:nvPr/>
          </p:nvSpPr>
          <p:spPr bwMode="auto">
            <a:xfrm>
              <a:off x="3884" y="3401"/>
              <a:ext cx="344" cy="390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2" name="Rectangle 46"/>
            <p:cNvSpPr>
              <a:spLocks noChangeArrowheads="1"/>
            </p:cNvSpPr>
            <p:nvPr/>
          </p:nvSpPr>
          <p:spPr bwMode="auto">
            <a:xfrm>
              <a:off x="3457" y="3604"/>
              <a:ext cx="34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2100" b="1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DecimaWE Rg" panose="02000000000000000000" pitchFamily="2" charset="0"/>
                </a:rPr>
                <a:t>SAR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47"/>
            <p:cNvSpPr>
              <a:spLocks noChangeArrowheads="1"/>
            </p:cNvSpPr>
            <p:nvPr/>
          </p:nvSpPr>
          <p:spPr bwMode="auto">
            <a:xfrm>
              <a:off x="3725" y="3670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48"/>
            <p:cNvSpPr>
              <a:spLocks noChangeArrowheads="1"/>
            </p:cNvSpPr>
            <p:nvPr/>
          </p:nvSpPr>
          <p:spPr bwMode="auto">
            <a:xfrm>
              <a:off x="3725" y="3805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Freeform 49"/>
            <p:cNvSpPr>
              <a:spLocks/>
            </p:cNvSpPr>
            <p:nvPr/>
          </p:nvSpPr>
          <p:spPr bwMode="auto">
            <a:xfrm>
              <a:off x="3977" y="3497"/>
              <a:ext cx="173" cy="196"/>
            </a:xfrm>
            <a:custGeom>
              <a:avLst/>
              <a:gdLst>
                <a:gd name="T0" fmla="*/ 692 w 776"/>
                <a:gd name="T1" fmla="*/ 212 h 776"/>
                <a:gd name="T2" fmla="*/ 607 w 776"/>
                <a:gd name="T3" fmla="*/ 297 h 776"/>
                <a:gd name="T4" fmla="*/ 692 w 776"/>
                <a:gd name="T5" fmla="*/ 664 h 776"/>
                <a:gd name="T6" fmla="*/ 692 w 776"/>
                <a:gd name="T7" fmla="*/ 692 h 776"/>
                <a:gd name="T8" fmla="*/ 621 w 776"/>
                <a:gd name="T9" fmla="*/ 734 h 776"/>
                <a:gd name="T10" fmla="*/ 607 w 776"/>
                <a:gd name="T11" fmla="*/ 748 h 776"/>
                <a:gd name="T12" fmla="*/ 607 w 776"/>
                <a:gd name="T13" fmla="*/ 748 h 776"/>
                <a:gd name="T14" fmla="*/ 593 w 776"/>
                <a:gd name="T15" fmla="*/ 734 h 776"/>
                <a:gd name="T16" fmla="*/ 438 w 776"/>
                <a:gd name="T17" fmla="*/ 466 h 776"/>
                <a:gd name="T18" fmla="*/ 297 w 776"/>
                <a:gd name="T19" fmla="*/ 593 h 776"/>
                <a:gd name="T20" fmla="*/ 325 w 776"/>
                <a:gd name="T21" fmla="*/ 706 h 776"/>
                <a:gd name="T22" fmla="*/ 325 w 776"/>
                <a:gd name="T23" fmla="*/ 720 h 776"/>
                <a:gd name="T24" fmla="*/ 283 w 776"/>
                <a:gd name="T25" fmla="*/ 776 h 776"/>
                <a:gd name="T26" fmla="*/ 269 w 776"/>
                <a:gd name="T27" fmla="*/ 776 h 776"/>
                <a:gd name="T28" fmla="*/ 269 w 776"/>
                <a:gd name="T29" fmla="*/ 776 h 776"/>
                <a:gd name="T30" fmla="*/ 254 w 776"/>
                <a:gd name="T31" fmla="*/ 776 h 776"/>
                <a:gd name="T32" fmla="*/ 142 w 776"/>
                <a:gd name="T33" fmla="*/ 635 h 776"/>
                <a:gd name="T34" fmla="*/ 15 w 776"/>
                <a:gd name="T35" fmla="*/ 537 h 776"/>
                <a:gd name="T36" fmla="*/ 0 w 776"/>
                <a:gd name="T37" fmla="*/ 523 h 776"/>
                <a:gd name="T38" fmla="*/ 15 w 776"/>
                <a:gd name="T39" fmla="*/ 508 h 776"/>
                <a:gd name="T40" fmla="*/ 57 w 776"/>
                <a:gd name="T41" fmla="*/ 452 h 776"/>
                <a:gd name="T42" fmla="*/ 71 w 776"/>
                <a:gd name="T43" fmla="*/ 452 h 776"/>
                <a:gd name="T44" fmla="*/ 85 w 776"/>
                <a:gd name="T45" fmla="*/ 452 h 776"/>
                <a:gd name="T46" fmla="*/ 184 w 776"/>
                <a:gd name="T47" fmla="*/ 480 h 776"/>
                <a:gd name="T48" fmla="*/ 325 w 776"/>
                <a:gd name="T49" fmla="*/ 339 h 776"/>
                <a:gd name="T50" fmla="*/ 57 w 776"/>
                <a:gd name="T51" fmla="*/ 198 h 776"/>
                <a:gd name="T52" fmla="*/ 43 w 776"/>
                <a:gd name="T53" fmla="*/ 184 h 776"/>
                <a:gd name="T54" fmla="*/ 43 w 776"/>
                <a:gd name="T55" fmla="*/ 170 h 776"/>
                <a:gd name="T56" fmla="*/ 113 w 776"/>
                <a:gd name="T57" fmla="*/ 99 h 776"/>
                <a:gd name="T58" fmla="*/ 127 w 776"/>
                <a:gd name="T59" fmla="*/ 85 h 776"/>
                <a:gd name="T60" fmla="*/ 480 w 776"/>
                <a:gd name="T61" fmla="*/ 170 h 776"/>
                <a:gd name="T62" fmla="*/ 579 w 776"/>
                <a:gd name="T63" fmla="*/ 85 h 776"/>
                <a:gd name="T64" fmla="*/ 748 w 776"/>
                <a:gd name="T65" fmla="*/ 43 h 776"/>
                <a:gd name="T66" fmla="*/ 692 w 776"/>
                <a:gd name="T67" fmla="*/ 212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6" h="776">
                  <a:moveTo>
                    <a:pt x="692" y="212"/>
                  </a:moveTo>
                  <a:cubicBezTo>
                    <a:pt x="607" y="297"/>
                    <a:pt x="607" y="297"/>
                    <a:pt x="607" y="297"/>
                  </a:cubicBezTo>
                  <a:cubicBezTo>
                    <a:pt x="692" y="664"/>
                    <a:pt x="692" y="664"/>
                    <a:pt x="692" y="664"/>
                  </a:cubicBezTo>
                  <a:cubicBezTo>
                    <a:pt x="692" y="678"/>
                    <a:pt x="692" y="678"/>
                    <a:pt x="692" y="692"/>
                  </a:cubicBezTo>
                  <a:cubicBezTo>
                    <a:pt x="621" y="734"/>
                    <a:pt x="621" y="734"/>
                    <a:pt x="621" y="734"/>
                  </a:cubicBezTo>
                  <a:cubicBezTo>
                    <a:pt x="607" y="734"/>
                    <a:pt x="607" y="748"/>
                    <a:pt x="607" y="748"/>
                  </a:cubicBezTo>
                  <a:cubicBezTo>
                    <a:pt x="607" y="748"/>
                    <a:pt x="607" y="748"/>
                    <a:pt x="607" y="748"/>
                  </a:cubicBezTo>
                  <a:cubicBezTo>
                    <a:pt x="593" y="734"/>
                    <a:pt x="593" y="734"/>
                    <a:pt x="593" y="734"/>
                  </a:cubicBezTo>
                  <a:cubicBezTo>
                    <a:pt x="438" y="466"/>
                    <a:pt x="438" y="466"/>
                    <a:pt x="438" y="466"/>
                  </a:cubicBezTo>
                  <a:cubicBezTo>
                    <a:pt x="297" y="593"/>
                    <a:pt x="297" y="593"/>
                    <a:pt x="297" y="593"/>
                  </a:cubicBezTo>
                  <a:cubicBezTo>
                    <a:pt x="325" y="706"/>
                    <a:pt x="325" y="706"/>
                    <a:pt x="325" y="706"/>
                  </a:cubicBezTo>
                  <a:cubicBezTo>
                    <a:pt x="339" y="706"/>
                    <a:pt x="325" y="720"/>
                    <a:pt x="325" y="720"/>
                  </a:cubicBezTo>
                  <a:cubicBezTo>
                    <a:pt x="283" y="776"/>
                    <a:pt x="283" y="776"/>
                    <a:pt x="283" y="776"/>
                  </a:cubicBezTo>
                  <a:cubicBezTo>
                    <a:pt x="269" y="776"/>
                    <a:pt x="269" y="776"/>
                    <a:pt x="269" y="776"/>
                  </a:cubicBezTo>
                  <a:cubicBezTo>
                    <a:pt x="269" y="776"/>
                    <a:pt x="269" y="776"/>
                    <a:pt x="269" y="776"/>
                  </a:cubicBezTo>
                  <a:cubicBezTo>
                    <a:pt x="254" y="776"/>
                    <a:pt x="254" y="776"/>
                    <a:pt x="254" y="776"/>
                  </a:cubicBezTo>
                  <a:cubicBezTo>
                    <a:pt x="142" y="635"/>
                    <a:pt x="142" y="635"/>
                    <a:pt x="142" y="635"/>
                  </a:cubicBezTo>
                  <a:cubicBezTo>
                    <a:pt x="15" y="537"/>
                    <a:pt x="15" y="537"/>
                    <a:pt x="15" y="537"/>
                  </a:cubicBezTo>
                  <a:cubicBezTo>
                    <a:pt x="15" y="537"/>
                    <a:pt x="0" y="523"/>
                    <a:pt x="0" y="523"/>
                  </a:cubicBezTo>
                  <a:cubicBezTo>
                    <a:pt x="0" y="523"/>
                    <a:pt x="15" y="508"/>
                    <a:pt x="15" y="508"/>
                  </a:cubicBezTo>
                  <a:cubicBezTo>
                    <a:pt x="57" y="452"/>
                    <a:pt x="57" y="452"/>
                    <a:pt x="57" y="452"/>
                  </a:cubicBezTo>
                  <a:cubicBezTo>
                    <a:pt x="71" y="452"/>
                    <a:pt x="71" y="452"/>
                    <a:pt x="71" y="452"/>
                  </a:cubicBezTo>
                  <a:cubicBezTo>
                    <a:pt x="71" y="452"/>
                    <a:pt x="85" y="452"/>
                    <a:pt x="85" y="452"/>
                  </a:cubicBezTo>
                  <a:cubicBezTo>
                    <a:pt x="184" y="480"/>
                    <a:pt x="184" y="480"/>
                    <a:pt x="184" y="480"/>
                  </a:cubicBezTo>
                  <a:cubicBezTo>
                    <a:pt x="325" y="339"/>
                    <a:pt x="325" y="339"/>
                    <a:pt x="325" y="339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43" y="184"/>
                    <a:pt x="43" y="184"/>
                    <a:pt x="43" y="184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3" y="85"/>
                    <a:pt x="127" y="85"/>
                    <a:pt x="127" y="85"/>
                  </a:cubicBezTo>
                  <a:cubicBezTo>
                    <a:pt x="480" y="170"/>
                    <a:pt x="480" y="170"/>
                    <a:pt x="480" y="170"/>
                  </a:cubicBezTo>
                  <a:cubicBezTo>
                    <a:pt x="579" y="85"/>
                    <a:pt x="579" y="85"/>
                    <a:pt x="579" y="85"/>
                  </a:cubicBezTo>
                  <a:cubicBezTo>
                    <a:pt x="621" y="43"/>
                    <a:pt x="706" y="0"/>
                    <a:pt x="748" y="43"/>
                  </a:cubicBezTo>
                  <a:cubicBezTo>
                    <a:pt x="776" y="71"/>
                    <a:pt x="748" y="156"/>
                    <a:pt x="692" y="212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6" name="Oval 50"/>
            <p:cNvSpPr>
              <a:spLocks noChangeArrowheads="1"/>
            </p:cNvSpPr>
            <p:nvPr/>
          </p:nvSpPr>
          <p:spPr bwMode="auto">
            <a:xfrm>
              <a:off x="4193" y="1465"/>
              <a:ext cx="599" cy="675"/>
            </a:xfrm>
            <a:prstGeom prst="ellipse">
              <a:avLst/>
            </a:prstGeom>
            <a:solidFill>
              <a:srgbClr val="59595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7" name="Oval 51"/>
            <p:cNvSpPr>
              <a:spLocks noChangeArrowheads="1"/>
            </p:cNvSpPr>
            <p:nvPr/>
          </p:nvSpPr>
          <p:spPr bwMode="auto">
            <a:xfrm>
              <a:off x="4193" y="1465"/>
              <a:ext cx="599" cy="675"/>
            </a:xfrm>
            <a:prstGeom prst="ellipse">
              <a:avLst/>
            </a:prstGeom>
            <a:noFill/>
            <a:ln w="71438" cap="flat">
              <a:solidFill>
                <a:srgbClr val="B8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68" name="Picture 5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" y="1639"/>
              <a:ext cx="262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5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" y="1639"/>
              <a:ext cx="262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Freeform 54"/>
            <p:cNvSpPr>
              <a:spLocks noEditPoints="1"/>
            </p:cNvSpPr>
            <p:nvPr/>
          </p:nvSpPr>
          <p:spPr bwMode="auto">
            <a:xfrm>
              <a:off x="4573" y="2252"/>
              <a:ext cx="348" cy="835"/>
            </a:xfrm>
            <a:custGeom>
              <a:avLst/>
              <a:gdLst>
                <a:gd name="T0" fmla="*/ 1454 w 1556"/>
                <a:gd name="T1" fmla="*/ 3166 h 3302"/>
                <a:gd name="T2" fmla="*/ 34 w 1556"/>
                <a:gd name="T3" fmla="*/ 3166 h 3302"/>
                <a:gd name="T4" fmla="*/ 68 w 1556"/>
                <a:gd name="T5" fmla="*/ 3200 h 3302"/>
                <a:gd name="T6" fmla="*/ 68 w 1556"/>
                <a:gd name="T7" fmla="*/ 0 h 3302"/>
                <a:gd name="T8" fmla="*/ 0 w 1556"/>
                <a:gd name="T9" fmla="*/ 0 h 3302"/>
                <a:gd name="T10" fmla="*/ 0 w 1556"/>
                <a:gd name="T11" fmla="*/ 3200 h 3302"/>
                <a:gd name="T12" fmla="*/ 34 w 1556"/>
                <a:gd name="T13" fmla="*/ 3234 h 3302"/>
                <a:gd name="T14" fmla="*/ 1454 w 1556"/>
                <a:gd name="T15" fmla="*/ 3234 h 3302"/>
                <a:gd name="T16" fmla="*/ 1454 w 1556"/>
                <a:gd name="T17" fmla="*/ 3166 h 3302"/>
                <a:gd name="T18" fmla="*/ 1454 w 1556"/>
                <a:gd name="T19" fmla="*/ 3302 h 3302"/>
                <a:gd name="T20" fmla="*/ 1556 w 1556"/>
                <a:gd name="T21" fmla="*/ 3200 h 3302"/>
                <a:gd name="T22" fmla="*/ 1454 w 1556"/>
                <a:gd name="T23" fmla="*/ 3098 h 3302"/>
                <a:gd name="T24" fmla="*/ 1352 w 1556"/>
                <a:gd name="T25" fmla="*/ 3200 h 3302"/>
                <a:gd name="T26" fmla="*/ 1454 w 1556"/>
                <a:gd name="T27" fmla="*/ 3302 h 3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6" h="3302">
                  <a:moveTo>
                    <a:pt x="1454" y="3166"/>
                  </a:moveTo>
                  <a:lnTo>
                    <a:pt x="34" y="3166"/>
                  </a:lnTo>
                  <a:lnTo>
                    <a:pt x="68" y="3200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3200"/>
                  </a:lnTo>
                  <a:cubicBezTo>
                    <a:pt x="0" y="3219"/>
                    <a:pt x="16" y="3234"/>
                    <a:pt x="34" y="3234"/>
                  </a:cubicBezTo>
                  <a:lnTo>
                    <a:pt x="1454" y="3234"/>
                  </a:lnTo>
                  <a:lnTo>
                    <a:pt x="1454" y="3166"/>
                  </a:lnTo>
                  <a:close/>
                  <a:moveTo>
                    <a:pt x="1454" y="3302"/>
                  </a:moveTo>
                  <a:cubicBezTo>
                    <a:pt x="1511" y="3302"/>
                    <a:pt x="1556" y="3257"/>
                    <a:pt x="1556" y="3200"/>
                  </a:cubicBezTo>
                  <a:cubicBezTo>
                    <a:pt x="1556" y="3144"/>
                    <a:pt x="1511" y="3098"/>
                    <a:pt x="1454" y="3098"/>
                  </a:cubicBezTo>
                  <a:cubicBezTo>
                    <a:pt x="1398" y="3098"/>
                    <a:pt x="1352" y="3144"/>
                    <a:pt x="1352" y="3200"/>
                  </a:cubicBezTo>
                  <a:cubicBezTo>
                    <a:pt x="1352" y="3257"/>
                    <a:pt x="1398" y="3302"/>
                    <a:pt x="1454" y="3302"/>
                  </a:cubicBezTo>
                  <a:close/>
                </a:path>
              </a:pathLst>
            </a:custGeom>
            <a:solidFill>
              <a:srgbClr val="A6A6A6"/>
            </a:solidFill>
            <a:ln w="0" cap="flat">
              <a:solidFill>
                <a:srgbClr val="A6A6A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1" name="Freeform 55"/>
            <p:cNvSpPr>
              <a:spLocks noEditPoints="1"/>
            </p:cNvSpPr>
            <p:nvPr/>
          </p:nvSpPr>
          <p:spPr bwMode="auto">
            <a:xfrm>
              <a:off x="4949" y="2697"/>
              <a:ext cx="533" cy="604"/>
            </a:xfrm>
            <a:custGeom>
              <a:avLst/>
              <a:gdLst>
                <a:gd name="T0" fmla="*/ 250 w 2387"/>
                <a:gd name="T1" fmla="*/ 1355 h 2385"/>
                <a:gd name="T2" fmla="*/ 7 w 2387"/>
                <a:gd name="T3" fmla="*/ 1298 h 2385"/>
                <a:gd name="T4" fmla="*/ 5 w 2387"/>
                <a:gd name="T5" fmla="*/ 1101 h 2385"/>
                <a:gd name="T6" fmla="*/ 8 w 2387"/>
                <a:gd name="T7" fmla="*/ 1082 h 2385"/>
                <a:gd name="T8" fmla="*/ 251 w 2387"/>
                <a:gd name="T9" fmla="*/ 1026 h 2385"/>
                <a:gd name="T10" fmla="*/ 294 w 2387"/>
                <a:gd name="T11" fmla="*/ 861 h 2385"/>
                <a:gd name="T12" fmla="*/ 113 w 2387"/>
                <a:gd name="T13" fmla="*/ 691 h 2385"/>
                <a:gd name="T14" fmla="*/ 221 w 2387"/>
                <a:gd name="T15" fmla="*/ 504 h 2385"/>
                <a:gd name="T16" fmla="*/ 460 w 2387"/>
                <a:gd name="T17" fmla="*/ 578 h 2385"/>
                <a:gd name="T18" fmla="*/ 582 w 2387"/>
                <a:gd name="T19" fmla="*/ 457 h 2385"/>
                <a:gd name="T20" fmla="*/ 510 w 2387"/>
                <a:gd name="T21" fmla="*/ 219 h 2385"/>
                <a:gd name="T22" fmla="*/ 695 w 2387"/>
                <a:gd name="T23" fmla="*/ 111 h 2385"/>
                <a:gd name="T24" fmla="*/ 866 w 2387"/>
                <a:gd name="T25" fmla="*/ 294 h 2385"/>
                <a:gd name="T26" fmla="*/ 1030 w 2387"/>
                <a:gd name="T27" fmla="*/ 249 h 2385"/>
                <a:gd name="T28" fmla="*/ 1089 w 2387"/>
                <a:gd name="T29" fmla="*/ 6 h 2385"/>
                <a:gd name="T30" fmla="*/ 1286 w 2387"/>
                <a:gd name="T31" fmla="*/ 5 h 2385"/>
                <a:gd name="T32" fmla="*/ 1303 w 2387"/>
                <a:gd name="T33" fmla="*/ 7 h 2385"/>
                <a:gd name="T34" fmla="*/ 1360 w 2387"/>
                <a:gd name="T35" fmla="*/ 251 h 2385"/>
                <a:gd name="T36" fmla="*/ 1525 w 2387"/>
                <a:gd name="T37" fmla="*/ 295 h 2385"/>
                <a:gd name="T38" fmla="*/ 1697 w 2387"/>
                <a:gd name="T39" fmla="*/ 113 h 2385"/>
                <a:gd name="T40" fmla="*/ 1882 w 2387"/>
                <a:gd name="T41" fmla="*/ 221 h 2385"/>
                <a:gd name="T42" fmla="*/ 1810 w 2387"/>
                <a:gd name="T43" fmla="*/ 460 h 2385"/>
                <a:gd name="T44" fmla="*/ 1929 w 2387"/>
                <a:gd name="T45" fmla="*/ 580 h 2385"/>
                <a:gd name="T46" fmla="*/ 2169 w 2387"/>
                <a:gd name="T47" fmla="*/ 510 h 2385"/>
                <a:gd name="T48" fmla="*/ 2277 w 2387"/>
                <a:gd name="T49" fmla="*/ 695 h 2385"/>
                <a:gd name="T50" fmla="*/ 2094 w 2387"/>
                <a:gd name="T51" fmla="*/ 866 h 2385"/>
                <a:gd name="T52" fmla="*/ 2137 w 2387"/>
                <a:gd name="T53" fmla="*/ 1030 h 2385"/>
                <a:gd name="T54" fmla="*/ 2380 w 2387"/>
                <a:gd name="T55" fmla="*/ 1087 h 2385"/>
                <a:gd name="T56" fmla="*/ 2381 w 2387"/>
                <a:gd name="T57" fmla="*/ 1286 h 2385"/>
                <a:gd name="T58" fmla="*/ 2379 w 2387"/>
                <a:gd name="T59" fmla="*/ 1303 h 2385"/>
                <a:gd name="T60" fmla="*/ 2137 w 2387"/>
                <a:gd name="T61" fmla="*/ 1359 h 2385"/>
                <a:gd name="T62" fmla="*/ 2093 w 2387"/>
                <a:gd name="T63" fmla="*/ 1524 h 2385"/>
                <a:gd name="T64" fmla="*/ 2275 w 2387"/>
                <a:gd name="T65" fmla="*/ 1694 h 2385"/>
                <a:gd name="T66" fmla="*/ 2166 w 2387"/>
                <a:gd name="T67" fmla="*/ 1881 h 2385"/>
                <a:gd name="T68" fmla="*/ 1927 w 2387"/>
                <a:gd name="T69" fmla="*/ 1807 h 2385"/>
                <a:gd name="T70" fmla="*/ 1805 w 2387"/>
                <a:gd name="T71" fmla="*/ 1928 h 2385"/>
                <a:gd name="T72" fmla="*/ 1878 w 2387"/>
                <a:gd name="T73" fmla="*/ 2168 h 2385"/>
                <a:gd name="T74" fmla="*/ 1692 w 2387"/>
                <a:gd name="T75" fmla="*/ 2274 h 2385"/>
                <a:gd name="T76" fmla="*/ 1521 w 2387"/>
                <a:gd name="T77" fmla="*/ 2091 h 2385"/>
                <a:gd name="T78" fmla="*/ 1355 w 2387"/>
                <a:gd name="T79" fmla="*/ 2137 h 2385"/>
                <a:gd name="T80" fmla="*/ 1298 w 2387"/>
                <a:gd name="T81" fmla="*/ 2379 h 2385"/>
                <a:gd name="T82" fmla="*/ 1101 w 2387"/>
                <a:gd name="T83" fmla="*/ 2380 h 2385"/>
                <a:gd name="T84" fmla="*/ 1084 w 2387"/>
                <a:gd name="T85" fmla="*/ 2378 h 2385"/>
                <a:gd name="T86" fmla="*/ 1028 w 2387"/>
                <a:gd name="T87" fmla="*/ 2136 h 2385"/>
                <a:gd name="T88" fmla="*/ 863 w 2387"/>
                <a:gd name="T89" fmla="*/ 2090 h 2385"/>
                <a:gd name="T90" fmla="*/ 690 w 2387"/>
                <a:gd name="T91" fmla="*/ 2272 h 2385"/>
                <a:gd name="T92" fmla="*/ 505 w 2387"/>
                <a:gd name="T93" fmla="*/ 2164 h 2385"/>
                <a:gd name="T94" fmla="*/ 577 w 2387"/>
                <a:gd name="T95" fmla="*/ 1925 h 2385"/>
                <a:gd name="T96" fmla="*/ 456 w 2387"/>
                <a:gd name="T97" fmla="*/ 1805 h 2385"/>
                <a:gd name="T98" fmla="*/ 218 w 2387"/>
                <a:gd name="T99" fmla="*/ 1877 h 2385"/>
                <a:gd name="T100" fmla="*/ 110 w 2387"/>
                <a:gd name="T101" fmla="*/ 1690 h 2385"/>
                <a:gd name="T102" fmla="*/ 293 w 2387"/>
                <a:gd name="T103" fmla="*/ 1519 h 2385"/>
                <a:gd name="T104" fmla="*/ 250 w 2387"/>
                <a:gd name="T105" fmla="*/ 1355 h 2385"/>
                <a:gd name="T106" fmla="*/ 1142 w 2387"/>
                <a:gd name="T107" fmla="*/ 1850 h 2385"/>
                <a:gd name="T108" fmla="*/ 1291 w 2387"/>
                <a:gd name="T109" fmla="*/ 1844 h 2385"/>
                <a:gd name="T110" fmla="*/ 1673 w 2387"/>
                <a:gd name="T111" fmla="*/ 1644 h 2385"/>
                <a:gd name="T112" fmla="*/ 1850 w 2387"/>
                <a:gd name="T113" fmla="*/ 1243 h 2385"/>
                <a:gd name="T114" fmla="*/ 1695 w 2387"/>
                <a:gd name="T115" fmla="*/ 765 h 2385"/>
                <a:gd name="T116" fmla="*/ 1246 w 2387"/>
                <a:gd name="T117" fmla="*/ 538 h 2385"/>
                <a:gd name="T118" fmla="*/ 1096 w 2387"/>
                <a:gd name="T119" fmla="*/ 541 h 2385"/>
                <a:gd name="T120" fmla="*/ 715 w 2387"/>
                <a:gd name="T121" fmla="*/ 741 h 2385"/>
                <a:gd name="T122" fmla="*/ 537 w 2387"/>
                <a:gd name="T123" fmla="*/ 1142 h 2385"/>
                <a:gd name="T124" fmla="*/ 1142 w 2387"/>
                <a:gd name="T125" fmla="*/ 185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87" h="2385">
                  <a:moveTo>
                    <a:pt x="250" y="1355"/>
                  </a:moveTo>
                  <a:cubicBezTo>
                    <a:pt x="153" y="1336"/>
                    <a:pt x="69" y="1316"/>
                    <a:pt x="7" y="1298"/>
                  </a:cubicBezTo>
                  <a:cubicBezTo>
                    <a:pt x="2" y="1233"/>
                    <a:pt x="0" y="1168"/>
                    <a:pt x="5" y="1101"/>
                  </a:cubicBezTo>
                  <a:cubicBezTo>
                    <a:pt x="6" y="1095"/>
                    <a:pt x="7" y="1089"/>
                    <a:pt x="8" y="1082"/>
                  </a:cubicBezTo>
                  <a:cubicBezTo>
                    <a:pt x="71" y="1065"/>
                    <a:pt x="153" y="1045"/>
                    <a:pt x="251" y="1026"/>
                  </a:cubicBezTo>
                  <a:cubicBezTo>
                    <a:pt x="261" y="969"/>
                    <a:pt x="275" y="915"/>
                    <a:pt x="294" y="861"/>
                  </a:cubicBezTo>
                  <a:cubicBezTo>
                    <a:pt x="219" y="796"/>
                    <a:pt x="159" y="739"/>
                    <a:pt x="113" y="691"/>
                  </a:cubicBezTo>
                  <a:cubicBezTo>
                    <a:pt x="144" y="625"/>
                    <a:pt x="180" y="564"/>
                    <a:pt x="221" y="504"/>
                  </a:cubicBezTo>
                  <a:cubicBezTo>
                    <a:pt x="287" y="521"/>
                    <a:pt x="367" y="544"/>
                    <a:pt x="460" y="578"/>
                  </a:cubicBezTo>
                  <a:cubicBezTo>
                    <a:pt x="497" y="533"/>
                    <a:pt x="538" y="494"/>
                    <a:pt x="582" y="457"/>
                  </a:cubicBezTo>
                  <a:cubicBezTo>
                    <a:pt x="550" y="363"/>
                    <a:pt x="525" y="282"/>
                    <a:pt x="510" y="219"/>
                  </a:cubicBezTo>
                  <a:cubicBezTo>
                    <a:pt x="567" y="178"/>
                    <a:pt x="630" y="142"/>
                    <a:pt x="695" y="111"/>
                  </a:cubicBezTo>
                  <a:cubicBezTo>
                    <a:pt x="743" y="158"/>
                    <a:pt x="801" y="217"/>
                    <a:pt x="866" y="294"/>
                  </a:cubicBezTo>
                  <a:cubicBezTo>
                    <a:pt x="919" y="274"/>
                    <a:pt x="974" y="259"/>
                    <a:pt x="1030" y="249"/>
                  </a:cubicBezTo>
                  <a:cubicBezTo>
                    <a:pt x="1051" y="151"/>
                    <a:pt x="1070" y="70"/>
                    <a:pt x="1089" y="6"/>
                  </a:cubicBezTo>
                  <a:cubicBezTo>
                    <a:pt x="1154" y="0"/>
                    <a:pt x="1220" y="1"/>
                    <a:pt x="1286" y="5"/>
                  </a:cubicBezTo>
                  <a:cubicBezTo>
                    <a:pt x="1293" y="7"/>
                    <a:pt x="1297" y="6"/>
                    <a:pt x="1303" y="7"/>
                  </a:cubicBezTo>
                  <a:cubicBezTo>
                    <a:pt x="1323" y="72"/>
                    <a:pt x="1341" y="152"/>
                    <a:pt x="1360" y="251"/>
                  </a:cubicBezTo>
                  <a:cubicBezTo>
                    <a:pt x="1417" y="260"/>
                    <a:pt x="1472" y="276"/>
                    <a:pt x="1525" y="295"/>
                  </a:cubicBezTo>
                  <a:cubicBezTo>
                    <a:pt x="1592" y="219"/>
                    <a:pt x="1648" y="159"/>
                    <a:pt x="1697" y="113"/>
                  </a:cubicBezTo>
                  <a:cubicBezTo>
                    <a:pt x="1761" y="143"/>
                    <a:pt x="1824" y="179"/>
                    <a:pt x="1882" y="221"/>
                  </a:cubicBezTo>
                  <a:cubicBezTo>
                    <a:pt x="1867" y="285"/>
                    <a:pt x="1841" y="365"/>
                    <a:pt x="1810" y="460"/>
                  </a:cubicBezTo>
                  <a:cubicBezTo>
                    <a:pt x="1853" y="497"/>
                    <a:pt x="1893" y="536"/>
                    <a:pt x="1929" y="580"/>
                  </a:cubicBezTo>
                  <a:cubicBezTo>
                    <a:pt x="2025" y="548"/>
                    <a:pt x="2103" y="524"/>
                    <a:pt x="2169" y="510"/>
                  </a:cubicBezTo>
                  <a:cubicBezTo>
                    <a:pt x="2211" y="567"/>
                    <a:pt x="2247" y="630"/>
                    <a:pt x="2277" y="695"/>
                  </a:cubicBezTo>
                  <a:cubicBezTo>
                    <a:pt x="2231" y="743"/>
                    <a:pt x="2169" y="800"/>
                    <a:pt x="2094" y="866"/>
                  </a:cubicBezTo>
                  <a:cubicBezTo>
                    <a:pt x="2113" y="919"/>
                    <a:pt x="2127" y="974"/>
                    <a:pt x="2137" y="1030"/>
                  </a:cubicBezTo>
                  <a:cubicBezTo>
                    <a:pt x="2235" y="1049"/>
                    <a:pt x="2316" y="1070"/>
                    <a:pt x="2380" y="1087"/>
                  </a:cubicBezTo>
                  <a:cubicBezTo>
                    <a:pt x="2386" y="1152"/>
                    <a:pt x="2387" y="1217"/>
                    <a:pt x="2381" y="1286"/>
                  </a:cubicBezTo>
                  <a:cubicBezTo>
                    <a:pt x="2381" y="1290"/>
                    <a:pt x="2380" y="1296"/>
                    <a:pt x="2379" y="1303"/>
                  </a:cubicBezTo>
                  <a:cubicBezTo>
                    <a:pt x="2316" y="1322"/>
                    <a:pt x="2235" y="1341"/>
                    <a:pt x="2137" y="1359"/>
                  </a:cubicBezTo>
                  <a:cubicBezTo>
                    <a:pt x="2127" y="1416"/>
                    <a:pt x="2112" y="1472"/>
                    <a:pt x="2093" y="1524"/>
                  </a:cubicBezTo>
                  <a:cubicBezTo>
                    <a:pt x="2166" y="1589"/>
                    <a:pt x="2228" y="1646"/>
                    <a:pt x="2275" y="1694"/>
                  </a:cubicBezTo>
                  <a:cubicBezTo>
                    <a:pt x="2243" y="1761"/>
                    <a:pt x="2207" y="1823"/>
                    <a:pt x="2166" y="1881"/>
                  </a:cubicBezTo>
                  <a:cubicBezTo>
                    <a:pt x="2100" y="1864"/>
                    <a:pt x="2021" y="1841"/>
                    <a:pt x="1927" y="1807"/>
                  </a:cubicBezTo>
                  <a:cubicBezTo>
                    <a:pt x="1891" y="1852"/>
                    <a:pt x="1849" y="1891"/>
                    <a:pt x="1805" y="1928"/>
                  </a:cubicBezTo>
                  <a:cubicBezTo>
                    <a:pt x="1838" y="2022"/>
                    <a:pt x="1862" y="2103"/>
                    <a:pt x="1878" y="2168"/>
                  </a:cubicBezTo>
                  <a:cubicBezTo>
                    <a:pt x="1818" y="2208"/>
                    <a:pt x="1757" y="2243"/>
                    <a:pt x="1692" y="2274"/>
                  </a:cubicBezTo>
                  <a:cubicBezTo>
                    <a:pt x="1642" y="2228"/>
                    <a:pt x="1586" y="2168"/>
                    <a:pt x="1521" y="2091"/>
                  </a:cubicBezTo>
                  <a:cubicBezTo>
                    <a:pt x="1468" y="2112"/>
                    <a:pt x="1413" y="2126"/>
                    <a:pt x="1355" y="2137"/>
                  </a:cubicBezTo>
                  <a:cubicBezTo>
                    <a:pt x="1336" y="2234"/>
                    <a:pt x="1318" y="2315"/>
                    <a:pt x="1298" y="2379"/>
                  </a:cubicBezTo>
                  <a:cubicBezTo>
                    <a:pt x="1233" y="2385"/>
                    <a:pt x="1167" y="2384"/>
                    <a:pt x="1101" y="2380"/>
                  </a:cubicBezTo>
                  <a:cubicBezTo>
                    <a:pt x="1095" y="2378"/>
                    <a:pt x="1089" y="2379"/>
                    <a:pt x="1084" y="2378"/>
                  </a:cubicBezTo>
                  <a:cubicBezTo>
                    <a:pt x="1064" y="2313"/>
                    <a:pt x="1046" y="2234"/>
                    <a:pt x="1028" y="2136"/>
                  </a:cubicBezTo>
                  <a:cubicBezTo>
                    <a:pt x="971" y="2126"/>
                    <a:pt x="915" y="2109"/>
                    <a:pt x="863" y="2090"/>
                  </a:cubicBezTo>
                  <a:cubicBezTo>
                    <a:pt x="796" y="2166"/>
                    <a:pt x="739" y="2226"/>
                    <a:pt x="690" y="2272"/>
                  </a:cubicBezTo>
                  <a:cubicBezTo>
                    <a:pt x="626" y="2242"/>
                    <a:pt x="563" y="2206"/>
                    <a:pt x="505" y="2164"/>
                  </a:cubicBezTo>
                  <a:cubicBezTo>
                    <a:pt x="521" y="2100"/>
                    <a:pt x="544" y="2020"/>
                    <a:pt x="577" y="1925"/>
                  </a:cubicBezTo>
                  <a:cubicBezTo>
                    <a:pt x="535" y="1888"/>
                    <a:pt x="494" y="1849"/>
                    <a:pt x="456" y="1805"/>
                  </a:cubicBezTo>
                  <a:cubicBezTo>
                    <a:pt x="363" y="1837"/>
                    <a:pt x="284" y="1861"/>
                    <a:pt x="218" y="1877"/>
                  </a:cubicBezTo>
                  <a:cubicBezTo>
                    <a:pt x="177" y="1818"/>
                    <a:pt x="141" y="1755"/>
                    <a:pt x="110" y="1690"/>
                  </a:cubicBezTo>
                  <a:cubicBezTo>
                    <a:pt x="157" y="1642"/>
                    <a:pt x="218" y="1586"/>
                    <a:pt x="293" y="1519"/>
                  </a:cubicBezTo>
                  <a:cubicBezTo>
                    <a:pt x="275" y="1466"/>
                    <a:pt x="258" y="1411"/>
                    <a:pt x="250" y="1355"/>
                  </a:cubicBezTo>
                  <a:close/>
                  <a:moveTo>
                    <a:pt x="1142" y="1850"/>
                  </a:moveTo>
                  <a:cubicBezTo>
                    <a:pt x="1192" y="1852"/>
                    <a:pt x="1241" y="1851"/>
                    <a:pt x="1291" y="1844"/>
                  </a:cubicBezTo>
                  <a:cubicBezTo>
                    <a:pt x="1436" y="1822"/>
                    <a:pt x="1571" y="1751"/>
                    <a:pt x="1673" y="1644"/>
                  </a:cubicBezTo>
                  <a:cubicBezTo>
                    <a:pt x="1776" y="1536"/>
                    <a:pt x="1839" y="1393"/>
                    <a:pt x="1850" y="1243"/>
                  </a:cubicBezTo>
                  <a:cubicBezTo>
                    <a:pt x="1863" y="1069"/>
                    <a:pt x="1809" y="898"/>
                    <a:pt x="1695" y="765"/>
                  </a:cubicBezTo>
                  <a:cubicBezTo>
                    <a:pt x="1581" y="632"/>
                    <a:pt x="1421" y="551"/>
                    <a:pt x="1246" y="538"/>
                  </a:cubicBezTo>
                  <a:cubicBezTo>
                    <a:pt x="1196" y="533"/>
                    <a:pt x="1145" y="534"/>
                    <a:pt x="1096" y="541"/>
                  </a:cubicBezTo>
                  <a:cubicBezTo>
                    <a:pt x="951" y="563"/>
                    <a:pt x="816" y="634"/>
                    <a:pt x="715" y="741"/>
                  </a:cubicBezTo>
                  <a:cubicBezTo>
                    <a:pt x="611" y="849"/>
                    <a:pt x="548" y="992"/>
                    <a:pt x="537" y="1142"/>
                  </a:cubicBezTo>
                  <a:cubicBezTo>
                    <a:pt x="509" y="1504"/>
                    <a:pt x="780" y="1821"/>
                    <a:pt x="1142" y="1850"/>
                  </a:cubicBez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2" name="Oval 56"/>
            <p:cNvSpPr>
              <a:spLocks noChangeArrowheads="1"/>
            </p:cNvSpPr>
            <p:nvPr/>
          </p:nvSpPr>
          <p:spPr bwMode="auto">
            <a:xfrm>
              <a:off x="5037" y="2803"/>
              <a:ext cx="344" cy="389"/>
            </a:xfrm>
            <a:prstGeom prst="ellipse">
              <a:avLst/>
            </a:prstGeom>
            <a:solidFill>
              <a:srgbClr val="59595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3" name="Oval 57"/>
            <p:cNvSpPr>
              <a:spLocks noChangeArrowheads="1"/>
            </p:cNvSpPr>
            <p:nvPr/>
          </p:nvSpPr>
          <p:spPr bwMode="auto">
            <a:xfrm>
              <a:off x="5037" y="2802"/>
              <a:ext cx="344" cy="390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4" name="Freeform 58"/>
            <p:cNvSpPr>
              <a:spLocks/>
            </p:cNvSpPr>
            <p:nvPr/>
          </p:nvSpPr>
          <p:spPr bwMode="auto">
            <a:xfrm>
              <a:off x="5131" y="2894"/>
              <a:ext cx="38" cy="43"/>
            </a:xfrm>
            <a:custGeom>
              <a:avLst/>
              <a:gdLst>
                <a:gd name="T0" fmla="*/ 19 w 38"/>
                <a:gd name="T1" fmla="*/ 0 h 43"/>
                <a:gd name="T2" fmla="*/ 22 w 38"/>
                <a:gd name="T3" fmla="*/ 0 h 43"/>
                <a:gd name="T4" fmla="*/ 24 w 38"/>
                <a:gd name="T5" fmla="*/ 1 h 43"/>
                <a:gd name="T6" fmla="*/ 26 w 38"/>
                <a:gd name="T7" fmla="*/ 2 h 43"/>
                <a:gd name="T8" fmla="*/ 28 w 38"/>
                <a:gd name="T9" fmla="*/ 3 h 43"/>
                <a:gd name="T10" fmla="*/ 30 w 38"/>
                <a:gd name="T11" fmla="*/ 5 h 43"/>
                <a:gd name="T12" fmla="*/ 32 w 38"/>
                <a:gd name="T13" fmla="*/ 6 h 43"/>
                <a:gd name="T14" fmla="*/ 34 w 38"/>
                <a:gd name="T15" fmla="*/ 8 h 43"/>
                <a:gd name="T16" fmla="*/ 35 w 38"/>
                <a:gd name="T17" fmla="*/ 11 h 43"/>
                <a:gd name="T18" fmla="*/ 36 w 38"/>
                <a:gd name="T19" fmla="*/ 13 h 43"/>
                <a:gd name="T20" fmla="*/ 37 w 38"/>
                <a:gd name="T21" fmla="*/ 16 h 43"/>
                <a:gd name="T22" fmla="*/ 38 w 38"/>
                <a:gd name="T23" fmla="*/ 19 h 43"/>
                <a:gd name="T24" fmla="*/ 38 w 38"/>
                <a:gd name="T25" fmla="*/ 21 h 43"/>
                <a:gd name="T26" fmla="*/ 38 w 38"/>
                <a:gd name="T27" fmla="*/ 24 h 43"/>
                <a:gd name="T28" fmla="*/ 37 w 38"/>
                <a:gd name="T29" fmla="*/ 27 h 43"/>
                <a:gd name="T30" fmla="*/ 36 w 38"/>
                <a:gd name="T31" fmla="*/ 30 h 43"/>
                <a:gd name="T32" fmla="*/ 35 w 38"/>
                <a:gd name="T33" fmla="*/ 32 h 43"/>
                <a:gd name="T34" fmla="*/ 34 w 38"/>
                <a:gd name="T35" fmla="*/ 35 h 43"/>
                <a:gd name="T36" fmla="*/ 32 w 38"/>
                <a:gd name="T37" fmla="*/ 37 h 43"/>
                <a:gd name="T38" fmla="*/ 30 w 38"/>
                <a:gd name="T39" fmla="*/ 38 h 43"/>
                <a:gd name="T40" fmla="*/ 28 w 38"/>
                <a:gd name="T41" fmla="*/ 40 h 43"/>
                <a:gd name="T42" fmla="*/ 26 w 38"/>
                <a:gd name="T43" fmla="*/ 41 h 43"/>
                <a:gd name="T44" fmla="*/ 24 w 38"/>
                <a:gd name="T45" fmla="*/ 42 h 43"/>
                <a:gd name="T46" fmla="*/ 22 w 38"/>
                <a:gd name="T47" fmla="*/ 43 h 43"/>
                <a:gd name="T48" fmla="*/ 19 w 38"/>
                <a:gd name="T49" fmla="*/ 43 h 43"/>
                <a:gd name="T50" fmla="*/ 16 w 38"/>
                <a:gd name="T51" fmla="*/ 43 h 43"/>
                <a:gd name="T52" fmla="*/ 14 w 38"/>
                <a:gd name="T53" fmla="*/ 42 h 43"/>
                <a:gd name="T54" fmla="*/ 12 w 38"/>
                <a:gd name="T55" fmla="*/ 41 h 43"/>
                <a:gd name="T56" fmla="*/ 9 w 38"/>
                <a:gd name="T57" fmla="*/ 40 h 43"/>
                <a:gd name="T58" fmla="*/ 7 w 38"/>
                <a:gd name="T59" fmla="*/ 38 h 43"/>
                <a:gd name="T60" fmla="*/ 6 w 38"/>
                <a:gd name="T61" fmla="*/ 37 h 43"/>
                <a:gd name="T62" fmla="*/ 4 w 38"/>
                <a:gd name="T63" fmla="*/ 35 h 43"/>
                <a:gd name="T64" fmla="*/ 3 w 38"/>
                <a:gd name="T65" fmla="*/ 32 h 43"/>
                <a:gd name="T66" fmla="*/ 2 w 38"/>
                <a:gd name="T67" fmla="*/ 30 h 43"/>
                <a:gd name="T68" fmla="*/ 1 w 38"/>
                <a:gd name="T69" fmla="*/ 27 h 43"/>
                <a:gd name="T70" fmla="*/ 0 w 38"/>
                <a:gd name="T71" fmla="*/ 24 h 43"/>
                <a:gd name="T72" fmla="*/ 0 w 38"/>
                <a:gd name="T73" fmla="*/ 21 h 43"/>
                <a:gd name="T74" fmla="*/ 0 w 38"/>
                <a:gd name="T75" fmla="*/ 19 h 43"/>
                <a:gd name="T76" fmla="*/ 1 w 38"/>
                <a:gd name="T77" fmla="*/ 16 h 43"/>
                <a:gd name="T78" fmla="*/ 2 w 38"/>
                <a:gd name="T79" fmla="*/ 13 h 43"/>
                <a:gd name="T80" fmla="*/ 3 w 38"/>
                <a:gd name="T81" fmla="*/ 11 h 43"/>
                <a:gd name="T82" fmla="*/ 4 w 38"/>
                <a:gd name="T83" fmla="*/ 8 h 43"/>
                <a:gd name="T84" fmla="*/ 6 w 38"/>
                <a:gd name="T85" fmla="*/ 6 h 43"/>
                <a:gd name="T86" fmla="*/ 7 w 38"/>
                <a:gd name="T87" fmla="*/ 5 h 43"/>
                <a:gd name="T88" fmla="*/ 9 w 38"/>
                <a:gd name="T89" fmla="*/ 3 h 43"/>
                <a:gd name="T90" fmla="*/ 12 w 38"/>
                <a:gd name="T91" fmla="*/ 2 h 43"/>
                <a:gd name="T92" fmla="*/ 14 w 38"/>
                <a:gd name="T93" fmla="*/ 1 h 43"/>
                <a:gd name="T94" fmla="*/ 16 w 38"/>
                <a:gd name="T95" fmla="*/ 0 h 43"/>
                <a:gd name="T96" fmla="*/ 19 w 38"/>
                <a:gd name="T9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3">
                  <a:moveTo>
                    <a:pt x="19" y="0"/>
                  </a:moveTo>
                  <a:lnTo>
                    <a:pt x="22" y="0"/>
                  </a:lnTo>
                  <a:lnTo>
                    <a:pt x="24" y="1"/>
                  </a:lnTo>
                  <a:lnTo>
                    <a:pt x="26" y="2"/>
                  </a:lnTo>
                  <a:lnTo>
                    <a:pt x="28" y="3"/>
                  </a:lnTo>
                  <a:lnTo>
                    <a:pt x="30" y="5"/>
                  </a:lnTo>
                  <a:lnTo>
                    <a:pt x="32" y="6"/>
                  </a:lnTo>
                  <a:lnTo>
                    <a:pt x="34" y="8"/>
                  </a:lnTo>
                  <a:lnTo>
                    <a:pt x="35" y="11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19"/>
                  </a:lnTo>
                  <a:lnTo>
                    <a:pt x="38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30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6" y="41"/>
                  </a:lnTo>
                  <a:lnTo>
                    <a:pt x="24" y="42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6" y="43"/>
                  </a:lnTo>
                  <a:lnTo>
                    <a:pt x="14" y="42"/>
                  </a:lnTo>
                  <a:lnTo>
                    <a:pt x="12" y="41"/>
                  </a:lnTo>
                  <a:lnTo>
                    <a:pt x="9" y="40"/>
                  </a:lnTo>
                  <a:lnTo>
                    <a:pt x="7" y="38"/>
                  </a:lnTo>
                  <a:lnTo>
                    <a:pt x="6" y="37"/>
                  </a:lnTo>
                  <a:lnTo>
                    <a:pt x="4" y="35"/>
                  </a:lnTo>
                  <a:lnTo>
                    <a:pt x="3" y="32"/>
                  </a:lnTo>
                  <a:lnTo>
                    <a:pt x="2" y="30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2" y="13"/>
                  </a:lnTo>
                  <a:lnTo>
                    <a:pt x="3" y="11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5"/>
                  </a:lnTo>
                  <a:lnTo>
                    <a:pt x="9" y="3"/>
                  </a:lnTo>
                  <a:lnTo>
                    <a:pt x="12" y="2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5" name="Freeform 59"/>
            <p:cNvSpPr>
              <a:spLocks/>
            </p:cNvSpPr>
            <p:nvPr/>
          </p:nvSpPr>
          <p:spPr bwMode="auto">
            <a:xfrm>
              <a:off x="5120" y="2945"/>
              <a:ext cx="60" cy="119"/>
            </a:xfrm>
            <a:custGeom>
              <a:avLst/>
              <a:gdLst>
                <a:gd name="T0" fmla="*/ 51 w 60"/>
                <a:gd name="T1" fmla="*/ 0 h 119"/>
                <a:gd name="T2" fmla="*/ 54 w 60"/>
                <a:gd name="T3" fmla="*/ 0 h 119"/>
                <a:gd name="T4" fmla="*/ 57 w 60"/>
                <a:gd name="T5" fmla="*/ 2 h 119"/>
                <a:gd name="T6" fmla="*/ 59 w 60"/>
                <a:gd name="T7" fmla="*/ 5 h 119"/>
                <a:gd name="T8" fmla="*/ 60 w 60"/>
                <a:gd name="T9" fmla="*/ 8 h 119"/>
                <a:gd name="T10" fmla="*/ 60 w 60"/>
                <a:gd name="T11" fmla="*/ 15 h 119"/>
                <a:gd name="T12" fmla="*/ 56 w 60"/>
                <a:gd name="T13" fmla="*/ 18 h 119"/>
                <a:gd name="T14" fmla="*/ 52 w 60"/>
                <a:gd name="T15" fmla="*/ 22 h 119"/>
                <a:gd name="T16" fmla="*/ 49 w 60"/>
                <a:gd name="T17" fmla="*/ 27 h 119"/>
                <a:gd name="T18" fmla="*/ 47 w 60"/>
                <a:gd name="T19" fmla="*/ 32 h 119"/>
                <a:gd name="T20" fmla="*/ 46 w 60"/>
                <a:gd name="T21" fmla="*/ 39 h 119"/>
                <a:gd name="T22" fmla="*/ 46 w 60"/>
                <a:gd name="T23" fmla="*/ 97 h 119"/>
                <a:gd name="T24" fmla="*/ 47 w 60"/>
                <a:gd name="T25" fmla="*/ 102 h 119"/>
                <a:gd name="T26" fmla="*/ 49 w 60"/>
                <a:gd name="T27" fmla="*/ 106 h 119"/>
                <a:gd name="T28" fmla="*/ 49 w 60"/>
                <a:gd name="T29" fmla="*/ 111 h 119"/>
                <a:gd name="T30" fmla="*/ 48 w 60"/>
                <a:gd name="T31" fmla="*/ 114 h 119"/>
                <a:gd name="T32" fmla="*/ 46 w 60"/>
                <a:gd name="T33" fmla="*/ 117 h 119"/>
                <a:gd name="T34" fmla="*/ 43 w 60"/>
                <a:gd name="T35" fmla="*/ 119 h 119"/>
                <a:gd name="T36" fmla="*/ 40 w 60"/>
                <a:gd name="T37" fmla="*/ 119 h 119"/>
                <a:gd name="T38" fmla="*/ 18 w 60"/>
                <a:gd name="T39" fmla="*/ 119 h 119"/>
                <a:gd name="T40" fmla="*/ 15 w 60"/>
                <a:gd name="T41" fmla="*/ 118 h 119"/>
                <a:gd name="T42" fmla="*/ 13 w 60"/>
                <a:gd name="T43" fmla="*/ 116 h 119"/>
                <a:gd name="T44" fmla="*/ 11 w 60"/>
                <a:gd name="T45" fmla="*/ 112 h 119"/>
                <a:gd name="T46" fmla="*/ 11 w 60"/>
                <a:gd name="T47" fmla="*/ 109 h 119"/>
                <a:gd name="T48" fmla="*/ 9 w 60"/>
                <a:gd name="T49" fmla="*/ 67 h 119"/>
                <a:gd name="T50" fmla="*/ 6 w 60"/>
                <a:gd name="T51" fmla="*/ 66 h 119"/>
                <a:gd name="T52" fmla="*/ 3 w 60"/>
                <a:gd name="T53" fmla="*/ 64 h 119"/>
                <a:gd name="T54" fmla="*/ 1 w 60"/>
                <a:gd name="T55" fmla="*/ 61 h 119"/>
                <a:gd name="T56" fmla="*/ 0 w 60"/>
                <a:gd name="T57" fmla="*/ 58 h 119"/>
                <a:gd name="T58" fmla="*/ 0 w 60"/>
                <a:gd name="T59" fmla="*/ 10 h 119"/>
                <a:gd name="T60" fmla="*/ 0 w 60"/>
                <a:gd name="T61" fmla="*/ 7 h 119"/>
                <a:gd name="T62" fmla="*/ 2 w 60"/>
                <a:gd name="T63" fmla="*/ 4 h 119"/>
                <a:gd name="T64" fmla="*/ 4 w 60"/>
                <a:gd name="T65" fmla="*/ 1 h 119"/>
                <a:gd name="T66" fmla="*/ 7 w 60"/>
                <a:gd name="T6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119">
                  <a:moveTo>
                    <a:pt x="9" y="0"/>
                  </a:move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6" y="1"/>
                  </a:lnTo>
                  <a:lnTo>
                    <a:pt x="57" y="2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60" y="7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5"/>
                  </a:lnTo>
                  <a:lnTo>
                    <a:pt x="58" y="16"/>
                  </a:lnTo>
                  <a:lnTo>
                    <a:pt x="56" y="18"/>
                  </a:lnTo>
                  <a:lnTo>
                    <a:pt x="54" y="19"/>
                  </a:lnTo>
                  <a:lnTo>
                    <a:pt x="52" y="22"/>
                  </a:lnTo>
                  <a:lnTo>
                    <a:pt x="50" y="24"/>
                  </a:lnTo>
                  <a:lnTo>
                    <a:pt x="49" y="27"/>
                  </a:lnTo>
                  <a:lnTo>
                    <a:pt x="48" y="30"/>
                  </a:lnTo>
                  <a:lnTo>
                    <a:pt x="47" y="32"/>
                  </a:lnTo>
                  <a:lnTo>
                    <a:pt x="47" y="35"/>
                  </a:lnTo>
                  <a:lnTo>
                    <a:pt x="46" y="39"/>
                  </a:lnTo>
                  <a:lnTo>
                    <a:pt x="46" y="94"/>
                  </a:lnTo>
                  <a:lnTo>
                    <a:pt x="46" y="97"/>
                  </a:lnTo>
                  <a:lnTo>
                    <a:pt x="47" y="99"/>
                  </a:lnTo>
                  <a:lnTo>
                    <a:pt x="47" y="102"/>
                  </a:lnTo>
                  <a:lnTo>
                    <a:pt x="48" y="104"/>
                  </a:lnTo>
                  <a:lnTo>
                    <a:pt x="49" y="106"/>
                  </a:lnTo>
                  <a:lnTo>
                    <a:pt x="49" y="109"/>
                  </a:lnTo>
                  <a:lnTo>
                    <a:pt x="49" y="111"/>
                  </a:lnTo>
                  <a:lnTo>
                    <a:pt x="49" y="112"/>
                  </a:lnTo>
                  <a:lnTo>
                    <a:pt x="48" y="114"/>
                  </a:lnTo>
                  <a:lnTo>
                    <a:pt x="47" y="116"/>
                  </a:lnTo>
                  <a:lnTo>
                    <a:pt x="46" y="117"/>
                  </a:lnTo>
                  <a:lnTo>
                    <a:pt x="45" y="118"/>
                  </a:lnTo>
                  <a:lnTo>
                    <a:pt x="43" y="119"/>
                  </a:lnTo>
                  <a:lnTo>
                    <a:pt x="41" y="119"/>
                  </a:lnTo>
                  <a:lnTo>
                    <a:pt x="40" y="119"/>
                  </a:lnTo>
                  <a:lnTo>
                    <a:pt x="20" y="119"/>
                  </a:lnTo>
                  <a:lnTo>
                    <a:pt x="18" y="119"/>
                  </a:lnTo>
                  <a:lnTo>
                    <a:pt x="17" y="119"/>
                  </a:lnTo>
                  <a:lnTo>
                    <a:pt x="15" y="118"/>
                  </a:lnTo>
                  <a:lnTo>
                    <a:pt x="14" y="117"/>
                  </a:lnTo>
                  <a:lnTo>
                    <a:pt x="13" y="116"/>
                  </a:lnTo>
                  <a:lnTo>
                    <a:pt x="12" y="114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1" y="109"/>
                  </a:lnTo>
                  <a:lnTo>
                    <a:pt x="11" y="67"/>
                  </a:lnTo>
                  <a:lnTo>
                    <a:pt x="9" y="67"/>
                  </a:lnTo>
                  <a:lnTo>
                    <a:pt x="7" y="66"/>
                  </a:lnTo>
                  <a:lnTo>
                    <a:pt x="6" y="66"/>
                  </a:lnTo>
                  <a:lnTo>
                    <a:pt x="4" y="65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1" y="61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6" name="Freeform 60"/>
            <p:cNvSpPr>
              <a:spLocks/>
            </p:cNvSpPr>
            <p:nvPr/>
          </p:nvSpPr>
          <p:spPr bwMode="auto">
            <a:xfrm>
              <a:off x="5261" y="2894"/>
              <a:ext cx="38" cy="43"/>
            </a:xfrm>
            <a:custGeom>
              <a:avLst/>
              <a:gdLst>
                <a:gd name="T0" fmla="*/ 19 w 38"/>
                <a:gd name="T1" fmla="*/ 0 h 43"/>
                <a:gd name="T2" fmla="*/ 22 w 38"/>
                <a:gd name="T3" fmla="*/ 0 h 43"/>
                <a:gd name="T4" fmla="*/ 24 w 38"/>
                <a:gd name="T5" fmla="*/ 1 h 43"/>
                <a:gd name="T6" fmla="*/ 27 w 38"/>
                <a:gd name="T7" fmla="*/ 2 h 43"/>
                <a:gd name="T8" fmla="*/ 29 w 38"/>
                <a:gd name="T9" fmla="*/ 3 h 43"/>
                <a:gd name="T10" fmla="*/ 31 w 38"/>
                <a:gd name="T11" fmla="*/ 5 h 43"/>
                <a:gd name="T12" fmla="*/ 33 w 38"/>
                <a:gd name="T13" fmla="*/ 6 h 43"/>
                <a:gd name="T14" fmla="*/ 34 w 38"/>
                <a:gd name="T15" fmla="*/ 8 h 43"/>
                <a:gd name="T16" fmla="*/ 35 w 38"/>
                <a:gd name="T17" fmla="*/ 11 h 43"/>
                <a:gd name="T18" fmla="*/ 37 w 38"/>
                <a:gd name="T19" fmla="*/ 13 h 43"/>
                <a:gd name="T20" fmla="*/ 37 w 38"/>
                <a:gd name="T21" fmla="*/ 16 h 43"/>
                <a:gd name="T22" fmla="*/ 38 w 38"/>
                <a:gd name="T23" fmla="*/ 19 h 43"/>
                <a:gd name="T24" fmla="*/ 38 w 38"/>
                <a:gd name="T25" fmla="*/ 21 h 43"/>
                <a:gd name="T26" fmla="*/ 38 w 38"/>
                <a:gd name="T27" fmla="*/ 24 h 43"/>
                <a:gd name="T28" fmla="*/ 37 w 38"/>
                <a:gd name="T29" fmla="*/ 27 h 43"/>
                <a:gd name="T30" fmla="*/ 37 w 38"/>
                <a:gd name="T31" fmla="*/ 30 h 43"/>
                <a:gd name="T32" fmla="*/ 35 w 38"/>
                <a:gd name="T33" fmla="*/ 32 h 43"/>
                <a:gd name="T34" fmla="*/ 34 w 38"/>
                <a:gd name="T35" fmla="*/ 35 h 43"/>
                <a:gd name="T36" fmla="*/ 33 w 38"/>
                <a:gd name="T37" fmla="*/ 37 h 43"/>
                <a:gd name="T38" fmla="*/ 31 w 38"/>
                <a:gd name="T39" fmla="*/ 38 h 43"/>
                <a:gd name="T40" fmla="*/ 29 w 38"/>
                <a:gd name="T41" fmla="*/ 40 h 43"/>
                <a:gd name="T42" fmla="*/ 27 w 38"/>
                <a:gd name="T43" fmla="*/ 41 h 43"/>
                <a:gd name="T44" fmla="*/ 24 w 38"/>
                <a:gd name="T45" fmla="*/ 42 h 43"/>
                <a:gd name="T46" fmla="*/ 22 w 38"/>
                <a:gd name="T47" fmla="*/ 43 h 43"/>
                <a:gd name="T48" fmla="*/ 19 w 38"/>
                <a:gd name="T49" fmla="*/ 43 h 43"/>
                <a:gd name="T50" fmla="*/ 17 w 38"/>
                <a:gd name="T51" fmla="*/ 43 h 43"/>
                <a:gd name="T52" fmla="*/ 14 w 38"/>
                <a:gd name="T53" fmla="*/ 42 h 43"/>
                <a:gd name="T54" fmla="*/ 12 w 38"/>
                <a:gd name="T55" fmla="*/ 41 h 43"/>
                <a:gd name="T56" fmla="*/ 10 w 38"/>
                <a:gd name="T57" fmla="*/ 40 h 43"/>
                <a:gd name="T58" fmla="*/ 8 w 38"/>
                <a:gd name="T59" fmla="*/ 38 h 43"/>
                <a:gd name="T60" fmla="*/ 6 w 38"/>
                <a:gd name="T61" fmla="*/ 37 h 43"/>
                <a:gd name="T62" fmla="*/ 4 w 38"/>
                <a:gd name="T63" fmla="*/ 35 h 43"/>
                <a:gd name="T64" fmla="*/ 3 w 38"/>
                <a:gd name="T65" fmla="*/ 32 h 43"/>
                <a:gd name="T66" fmla="*/ 2 w 38"/>
                <a:gd name="T67" fmla="*/ 30 h 43"/>
                <a:gd name="T68" fmla="*/ 1 w 38"/>
                <a:gd name="T69" fmla="*/ 27 h 43"/>
                <a:gd name="T70" fmla="*/ 1 w 38"/>
                <a:gd name="T71" fmla="*/ 24 h 43"/>
                <a:gd name="T72" fmla="*/ 0 w 38"/>
                <a:gd name="T73" fmla="*/ 21 h 43"/>
                <a:gd name="T74" fmla="*/ 1 w 38"/>
                <a:gd name="T75" fmla="*/ 19 h 43"/>
                <a:gd name="T76" fmla="*/ 1 w 38"/>
                <a:gd name="T77" fmla="*/ 16 h 43"/>
                <a:gd name="T78" fmla="*/ 2 w 38"/>
                <a:gd name="T79" fmla="*/ 13 h 43"/>
                <a:gd name="T80" fmla="*/ 3 w 38"/>
                <a:gd name="T81" fmla="*/ 11 h 43"/>
                <a:gd name="T82" fmla="*/ 4 w 38"/>
                <a:gd name="T83" fmla="*/ 8 h 43"/>
                <a:gd name="T84" fmla="*/ 6 w 38"/>
                <a:gd name="T85" fmla="*/ 6 h 43"/>
                <a:gd name="T86" fmla="*/ 8 w 38"/>
                <a:gd name="T87" fmla="*/ 5 h 43"/>
                <a:gd name="T88" fmla="*/ 10 w 38"/>
                <a:gd name="T89" fmla="*/ 3 h 43"/>
                <a:gd name="T90" fmla="*/ 12 w 38"/>
                <a:gd name="T91" fmla="*/ 2 h 43"/>
                <a:gd name="T92" fmla="*/ 14 w 38"/>
                <a:gd name="T93" fmla="*/ 1 h 43"/>
                <a:gd name="T94" fmla="*/ 17 w 38"/>
                <a:gd name="T95" fmla="*/ 0 h 43"/>
                <a:gd name="T96" fmla="*/ 19 w 38"/>
                <a:gd name="T9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3">
                  <a:moveTo>
                    <a:pt x="19" y="0"/>
                  </a:moveTo>
                  <a:lnTo>
                    <a:pt x="22" y="0"/>
                  </a:lnTo>
                  <a:lnTo>
                    <a:pt x="24" y="1"/>
                  </a:lnTo>
                  <a:lnTo>
                    <a:pt x="27" y="2"/>
                  </a:lnTo>
                  <a:lnTo>
                    <a:pt x="29" y="3"/>
                  </a:lnTo>
                  <a:lnTo>
                    <a:pt x="31" y="5"/>
                  </a:lnTo>
                  <a:lnTo>
                    <a:pt x="33" y="6"/>
                  </a:lnTo>
                  <a:lnTo>
                    <a:pt x="34" y="8"/>
                  </a:lnTo>
                  <a:lnTo>
                    <a:pt x="35" y="11"/>
                  </a:lnTo>
                  <a:lnTo>
                    <a:pt x="37" y="13"/>
                  </a:lnTo>
                  <a:lnTo>
                    <a:pt x="37" y="16"/>
                  </a:lnTo>
                  <a:lnTo>
                    <a:pt x="38" y="19"/>
                  </a:lnTo>
                  <a:lnTo>
                    <a:pt x="38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7" y="30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1" y="38"/>
                  </a:lnTo>
                  <a:lnTo>
                    <a:pt x="29" y="40"/>
                  </a:lnTo>
                  <a:lnTo>
                    <a:pt x="27" y="41"/>
                  </a:lnTo>
                  <a:lnTo>
                    <a:pt x="24" y="42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3"/>
                  </a:lnTo>
                  <a:lnTo>
                    <a:pt x="14" y="42"/>
                  </a:lnTo>
                  <a:lnTo>
                    <a:pt x="12" y="41"/>
                  </a:lnTo>
                  <a:lnTo>
                    <a:pt x="10" y="40"/>
                  </a:lnTo>
                  <a:lnTo>
                    <a:pt x="8" y="38"/>
                  </a:lnTo>
                  <a:lnTo>
                    <a:pt x="6" y="37"/>
                  </a:lnTo>
                  <a:lnTo>
                    <a:pt x="4" y="35"/>
                  </a:lnTo>
                  <a:lnTo>
                    <a:pt x="3" y="32"/>
                  </a:lnTo>
                  <a:lnTo>
                    <a:pt x="2" y="30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2" y="13"/>
                  </a:lnTo>
                  <a:lnTo>
                    <a:pt x="3" y="11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3"/>
                  </a:lnTo>
                  <a:lnTo>
                    <a:pt x="12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7" name="Freeform 61"/>
            <p:cNvSpPr>
              <a:spLocks/>
            </p:cNvSpPr>
            <p:nvPr/>
          </p:nvSpPr>
          <p:spPr bwMode="auto">
            <a:xfrm>
              <a:off x="5250" y="2944"/>
              <a:ext cx="60" cy="120"/>
            </a:xfrm>
            <a:custGeom>
              <a:avLst/>
              <a:gdLst>
                <a:gd name="T0" fmla="*/ 51 w 60"/>
                <a:gd name="T1" fmla="*/ 0 h 120"/>
                <a:gd name="T2" fmla="*/ 54 w 60"/>
                <a:gd name="T3" fmla="*/ 0 h 120"/>
                <a:gd name="T4" fmla="*/ 57 w 60"/>
                <a:gd name="T5" fmla="*/ 3 h 120"/>
                <a:gd name="T6" fmla="*/ 59 w 60"/>
                <a:gd name="T7" fmla="*/ 5 h 120"/>
                <a:gd name="T8" fmla="*/ 60 w 60"/>
                <a:gd name="T9" fmla="*/ 9 h 120"/>
                <a:gd name="T10" fmla="*/ 60 w 60"/>
                <a:gd name="T11" fmla="*/ 56 h 120"/>
                <a:gd name="T12" fmla="*/ 60 w 60"/>
                <a:gd name="T13" fmla="*/ 60 h 120"/>
                <a:gd name="T14" fmla="*/ 58 w 60"/>
                <a:gd name="T15" fmla="*/ 63 h 120"/>
                <a:gd name="T16" fmla="*/ 56 w 60"/>
                <a:gd name="T17" fmla="*/ 66 h 120"/>
                <a:gd name="T18" fmla="*/ 53 w 60"/>
                <a:gd name="T19" fmla="*/ 67 h 120"/>
                <a:gd name="T20" fmla="*/ 49 w 60"/>
                <a:gd name="T21" fmla="*/ 67 h 120"/>
                <a:gd name="T22" fmla="*/ 49 w 60"/>
                <a:gd name="T23" fmla="*/ 112 h 120"/>
                <a:gd name="T24" fmla="*/ 48 w 60"/>
                <a:gd name="T25" fmla="*/ 115 h 120"/>
                <a:gd name="T26" fmla="*/ 46 w 60"/>
                <a:gd name="T27" fmla="*/ 118 h 120"/>
                <a:gd name="T28" fmla="*/ 43 w 60"/>
                <a:gd name="T29" fmla="*/ 120 h 120"/>
                <a:gd name="T30" fmla="*/ 40 w 60"/>
                <a:gd name="T31" fmla="*/ 120 h 120"/>
                <a:gd name="T32" fmla="*/ 19 w 60"/>
                <a:gd name="T33" fmla="*/ 120 h 120"/>
                <a:gd name="T34" fmla="*/ 16 w 60"/>
                <a:gd name="T35" fmla="*/ 119 h 120"/>
                <a:gd name="T36" fmla="*/ 13 w 60"/>
                <a:gd name="T37" fmla="*/ 117 h 120"/>
                <a:gd name="T38" fmla="*/ 12 w 60"/>
                <a:gd name="T39" fmla="*/ 113 h 120"/>
                <a:gd name="T40" fmla="*/ 11 w 60"/>
                <a:gd name="T41" fmla="*/ 110 h 120"/>
                <a:gd name="T42" fmla="*/ 12 w 60"/>
                <a:gd name="T43" fmla="*/ 105 h 120"/>
                <a:gd name="T44" fmla="*/ 13 w 60"/>
                <a:gd name="T45" fmla="*/ 100 h 120"/>
                <a:gd name="T46" fmla="*/ 14 w 60"/>
                <a:gd name="T47" fmla="*/ 95 h 120"/>
                <a:gd name="T48" fmla="*/ 14 w 60"/>
                <a:gd name="T49" fmla="*/ 36 h 120"/>
                <a:gd name="T50" fmla="*/ 13 w 60"/>
                <a:gd name="T51" fmla="*/ 30 h 120"/>
                <a:gd name="T52" fmla="*/ 10 w 60"/>
                <a:gd name="T53" fmla="*/ 25 h 120"/>
                <a:gd name="T54" fmla="*/ 6 w 60"/>
                <a:gd name="T55" fmla="*/ 20 h 120"/>
                <a:gd name="T56" fmla="*/ 2 w 60"/>
                <a:gd name="T57" fmla="*/ 16 h 120"/>
                <a:gd name="T58" fmla="*/ 0 w 60"/>
                <a:gd name="T59" fmla="*/ 10 h 120"/>
                <a:gd name="T60" fmla="*/ 0 w 60"/>
                <a:gd name="T61" fmla="*/ 7 h 120"/>
                <a:gd name="T62" fmla="*/ 2 w 60"/>
                <a:gd name="T63" fmla="*/ 4 h 120"/>
                <a:gd name="T64" fmla="*/ 4 w 60"/>
                <a:gd name="T65" fmla="*/ 1 h 120"/>
                <a:gd name="T66" fmla="*/ 8 w 60"/>
                <a:gd name="T6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120">
                  <a:moveTo>
                    <a:pt x="9" y="0"/>
                  </a:move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6" y="1"/>
                  </a:lnTo>
                  <a:lnTo>
                    <a:pt x="57" y="3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60" y="7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9" y="62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6"/>
                  </a:lnTo>
                  <a:lnTo>
                    <a:pt x="54" y="66"/>
                  </a:lnTo>
                  <a:lnTo>
                    <a:pt x="53" y="67"/>
                  </a:lnTo>
                  <a:lnTo>
                    <a:pt x="51" y="67"/>
                  </a:lnTo>
                  <a:lnTo>
                    <a:pt x="49" y="67"/>
                  </a:lnTo>
                  <a:lnTo>
                    <a:pt x="49" y="110"/>
                  </a:lnTo>
                  <a:lnTo>
                    <a:pt x="49" y="112"/>
                  </a:lnTo>
                  <a:lnTo>
                    <a:pt x="49" y="113"/>
                  </a:lnTo>
                  <a:lnTo>
                    <a:pt x="48" y="115"/>
                  </a:lnTo>
                  <a:lnTo>
                    <a:pt x="47" y="117"/>
                  </a:lnTo>
                  <a:lnTo>
                    <a:pt x="46" y="118"/>
                  </a:lnTo>
                  <a:lnTo>
                    <a:pt x="45" y="119"/>
                  </a:lnTo>
                  <a:lnTo>
                    <a:pt x="43" y="120"/>
                  </a:lnTo>
                  <a:lnTo>
                    <a:pt x="42" y="120"/>
                  </a:lnTo>
                  <a:lnTo>
                    <a:pt x="40" y="120"/>
                  </a:lnTo>
                  <a:lnTo>
                    <a:pt x="21" y="120"/>
                  </a:lnTo>
                  <a:lnTo>
                    <a:pt x="19" y="120"/>
                  </a:lnTo>
                  <a:lnTo>
                    <a:pt x="17" y="120"/>
                  </a:lnTo>
                  <a:lnTo>
                    <a:pt x="16" y="119"/>
                  </a:lnTo>
                  <a:lnTo>
                    <a:pt x="15" y="118"/>
                  </a:lnTo>
                  <a:lnTo>
                    <a:pt x="13" y="117"/>
                  </a:lnTo>
                  <a:lnTo>
                    <a:pt x="12" y="115"/>
                  </a:lnTo>
                  <a:lnTo>
                    <a:pt x="12" y="113"/>
                  </a:lnTo>
                  <a:lnTo>
                    <a:pt x="11" y="112"/>
                  </a:lnTo>
                  <a:lnTo>
                    <a:pt x="11" y="110"/>
                  </a:lnTo>
                  <a:lnTo>
                    <a:pt x="11" y="107"/>
                  </a:lnTo>
                  <a:lnTo>
                    <a:pt x="12" y="105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4" y="97"/>
                  </a:lnTo>
                  <a:lnTo>
                    <a:pt x="14" y="95"/>
                  </a:lnTo>
                  <a:lnTo>
                    <a:pt x="14" y="39"/>
                  </a:lnTo>
                  <a:lnTo>
                    <a:pt x="14" y="36"/>
                  </a:lnTo>
                  <a:lnTo>
                    <a:pt x="13" y="33"/>
                  </a:lnTo>
                  <a:lnTo>
                    <a:pt x="13" y="30"/>
                  </a:lnTo>
                  <a:lnTo>
                    <a:pt x="11" y="27"/>
                  </a:lnTo>
                  <a:lnTo>
                    <a:pt x="10" y="25"/>
                  </a:lnTo>
                  <a:lnTo>
                    <a:pt x="9" y="22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8" name="Freeform 62"/>
            <p:cNvSpPr>
              <a:spLocks/>
            </p:cNvSpPr>
            <p:nvPr/>
          </p:nvSpPr>
          <p:spPr bwMode="auto">
            <a:xfrm>
              <a:off x="5180" y="2973"/>
              <a:ext cx="70" cy="138"/>
            </a:xfrm>
            <a:custGeom>
              <a:avLst/>
              <a:gdLst>
                <a:gd name="T0" fmla="*/ 10 w 70"/>
                <a:gd name="T1" fmla="*/ 0 h 138"/>
                <a:gd name="T2" fmla="*/ 61 w 70"/>
                <a:gd name="T3" fmla="*/ 0 h 138"/>
                <a:gd name="T4" fmla="*/ 62 w 70"/>
                <a:gd name="T5" fmla="*/ 0 h 138"/>
                <a:gd name="T6" fmla="*/ 64 w 70"/>
                <a:gd name="T7" fmla="*/ 1 h 138"/>
                <a:gd name="T8" fmla="*/ 65 w 70"/>
                <a:gd name="T9" fmla="*/ 2 h 138"/>
                <a:gd name="T10" fmla="*/ 66 w 70"/>
                <a:gd name="T11" fmla="*/ 3 h 138"/>
                <a:gd name="T12" fmla="*/ 68 w 70"/>
                <a:gd name="T13" fmla="*/ 4 h 138"/>
                <a:gd name="T14" fmla="*/ 69 w 70"/>
                <a:gd name="T15" fmla="*/ 5 h 138"/>
                <a:gd name="T16" fmla="*/ 69 w 70"/>
                <a:gd name="T17" fmla="*/ 7 h 138"/>
                <a:gd name="T18" fmla="*/ 70 w 70"/>
                <a:gd name="T19" fmla="*/ 9 h 138"/>
                <a:gd name="T20" fmla="*/ 70 w 70"/>
                <a:gd name="T21" fmla="*/ 11 h 138"/>
                <a:gd name="T22" fmla="*/ 70 w 70"/>
                <a:gd name="T23" fmla="*/ 66 h 138"/>
                <a:gd name="T24" fmla="*/ 70 w 70"/>
                <a:gd name="T25" fmla="*/ 68 h 138"/>
                <a:gd name="T26" fmla="*/ 69 w 70"/>
                <a:gd name="T27" fmla="*/ 70 h 138"/>
                <a:gd name="T28" fmla="*/ 69 w 70"/>
                <a:gd name="T29" fmla="*/ 72 h 138"/>
                <a:gd name="T30" fmla="*/ 68 w 70"/>
                <a:gd name="T31" fmla="*/ 73 h 138"/>
                <a:gd name="T32" fmla="*/ 66 w 70"/>
                <a:gd name="T33" fmla="*/ 74 h 138"/>
                <a:gd name="T34" fmla="*/ 65 w 70"/>
                <a:gd name="T35" fmla="*/ 75 h 138"/>
                <a:gd name="T36" fmla="*/ 64 w 70"/>
                <a:gd name="T37" fmla="*/ 76 h 138"/>
                <a:gd name="T38" fmla="*/ 62 w 70"/>
                <a:gd name="T39" fmla="*/ 77 h 138"/>
                <a:gd name="T40" fmla="*/ 61 w 70"/>
                <a:gd name="T41" fmla="*/ 77 h 138"/>
                <a:gd name="T42" fmla="*/ 57 w 70"/>
                <a:gd name="T43" fmla="*/ 77 h 138"/>
                <a:gd name="T44" fmla="*/ 57 w 70"/>
                <a:gd name="T45" fmla="*/ 127 h 138"/>
                <a:gd name="T46" fmla="*/ 57 w 70"/>
                <a:gd name="T47" fmla="*/ 129 h 138"/>
                <a:gd name="T48" fmla="*/ 56 w 70"/>
                <a:gd name="T49" fmla="*/ 131 h 138"/>
                <a:gd name="T50" fmla="*/ 56 w 70"/>
                <a:gd name="T51" fmla="*/ 133 h 138"/>
                <a:gd name="T52" fmla="*/ 55 w 70"/>
                <a:gd name="T53" fmla="*/ 134 h 138"/>
                <a:gd name="T54" fmla="*/ 54 w 70"/>
                <a:gd name="T55" fmla="*/ 135 h 138"/>
                <a:gd name="T56" fmla="*/ 52 w 70"/>
                <a:gd name="T57" fmla="*/ 136 h 138"/>
                <a:gd name="T58" fmla="*/ 51 w 70"/>
                <a:gd name="T59" fmla="*/ 137 h 138"/>
                <a:gd name="T60" fmla="*/ 49 w 70"/>
                <a:gd name="T61" fmla="*/ 138 h 138"/>
                <a:gd name="T62" fmla="*/ 47 w 70"/>
                <a:gd name="T63" fmla="*/ 138 h 138"/>
                <a:gd name="T64" fmla="*/ 23 w 70"/>
                <a:gd name="T65" fmla="*/ 138 h 138"/>
                <a:gd name="T66" fmla="*/ 21 w 70"/>
                <a:gd name="T67" fmla="*/ 138 h 138"/>
                <a:gd name="T68" fmla="*/ 19 w 70"/>
                <a:gd name="T69" fmla="*/ 137 h 138"/>
                <a:gd name="T70" fmla="*/ 18 w 70"/>
                <a:gd name="T71" fmla="*/ 136 h 138"/>
                <a:gd name="T72" fmla="*/ 16 w 70"/>
                <a:gd name="T73" fmla="*/ 135 h 138"/>
                <a:gd name="T74" fmla="*/ 15 w 70"/>
                <a:gd name="T75" fmla="*/ 134 h 138"/>
                <a:gd name="T76" fmla="*/ 14 w 70"/>
                <a:gd name="T77" fmla="*/ 133 h 138"/>
                <a:gd name="T78" fmla="*/ 14 w 70"/>
                <a:gd name="T79" fmla="*/ 131 h 138"/>
                <a:gd name="T80" fmla="*/ 13 w 70"/>
                <a:gd name="T81" fmla="*/ 129 h 138"/>
                <a:gd name="T82" fmla="*/ 13 w 70"/>
                <a:gd name="T83" fmla="*/ 127 h 138"/>
                <a:gd name="T84" fmla="*/ 13 w 70"/>
                <a:gd name="T85" fmla="*/ 77 h 138"/>
                <a:gd name="T86" fmla="*/ 10 w 70"/>
                <a:gd name="T87" fmla="*/ 77 h 138"/>
                <a:gd name="T88" fmla="*/ 8 w 70"/>
                <a:gd name="T89" fmla="*/ 77 h 138"/>
                <a:gd name="T90" fmla="*/ 6 w 70"/>
                <a:gd name="T91" fmla="*/ 77 h 138"/>
                <a:gd name="T92" fmla="*/ 5 w 70"/>
                <a:gd name="T93" fmla="*/ 76 h 138"/>
                <a:gd name="T94" fmla="*/ 4 w 70"/>
                <a:gd name="T95" fmla="*/ 74 h 138"/>
                <a:gd name="T96" fmla="*/ 2 w 70"/>
                <a:gd name="T97" fmla="*/ 73 h 138"/>
                <a:gd name="T98" fmla="*/ 2 w 70"/>
                <a:gd name="T99" fmla="*/ 72 h 138"/>
                <a:gd name="T100" fmla="*/ 1 w 70"/>
                <a:gd name="T101" fmla="*/ 70 h 138"/>
                <a:gd name="T102" fmla="*/ 0 w 70"/>
                <a:gd name="T103" fmla="*/ 68 h 138"/>
                <a:gd name="T104" fmla="*/ 0 w 70"/>
                <a:gd name="T105" fmla="*/ 67 h 138"/>
                <a:gd name="T106" fmla="*/ 0 w 70"/>
                <a:gd name="T107" fmla="*/ 11 h 138"/>
                <a:gd name="T108" fmla="*/ 0 w 70"/>
                <a:gd name="T109" fmla="*/ 9 h 138"/>
                <a:gd name="T110" fmla="*/ 1 w 70"/>
                <a:gd name="T111" fmla="*/ 7 h 138"/>
                <a:gd name="T112" fmla="*/ 2 w 70"/>
                <a:gd name="T113" fmla="*/ 5 h 138"/>
                <a:gd name="T114" fmla="*/ 2 w 70"/>
                <a:gd name="T115" fmla="*/ 4 h 138"/>
                <a:gd name="T116" fmla="*/ 4 w 70"/>
                <a:gd name="T117" fmla="*/ 3 h 138"/>
                <a:gd name="T118" fmla="*/ 5 w 70"/>
                <a:gd name="T119" fmla="*/ 2 h 138"/>
                <a:gd name="T120" fmla="*/ 6 w 70"/>
                <a:gd name="T121" fmla="*/ 1 h 138"/>
                <a:gd name="T122" fmla="*/ 8 w 70"/>
                <a:gd name="T123" fmla="*/ 0 h 138"/>
                <a:gd name="T124" fmla="*/ 10 w 70"/>
                <a:gd name="T12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" h="138">
                  <a:moveTo>
                    <a:pt x="10" y="0"/>
                  </a:moveTo>
                  <a:lnTo>
                    <a:pt x="61" y="0"/>
                  </a:lnTo>
                  <a:lnTo>
                    <a:pt x="62" y="0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6" y="3"/>
                  </a:lnTo>
                  <a:lnTo>
                    <a:pt x="68" y="4"/>
                  </a:lnTo>
                  <a:lnTo>
                    <a:pt x="69" y="5"/>
                  </a:lnTo>
                  <a:lnTo>
                    <a:pt x="69" y="7"/>
                  </a:lnTo>
                  <a:lnTo>
                    <a:pt x="70" y="9"/>
                  </a:lnTo>
                  <a:lnTo>
                    <a:pt x="70" y="11"/>
                  </a:lnTo>
                  <a:lnTo>
                    <a:pt x="70" y="66"/>
                  </a:lnTo>
                  <a:lnTo>
                    <a:pt x="70" y="68"/>
                  </a:lnTo>
                  <a:lnTo>
                    <a:pt x="69" y="70"/>
                  </a:lnTo>
                  <a:lnTo>
                    <a:pt x="69" y="72"/>
                  </a:lnTo>
                  <a:lnTo>
                    <a:pt x="68" y="73"/>
                  </a:lnTo>
                  <a:lnTo>
                    <a:pt x="66" y="74"/>
                  </a:lnTo>
                  <a:lnTo>
                    <a:pt x="65" y="75"/>
                  </a:lnTo>
                  <a:lnTo>
                    <a:pt x="64" y="76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7"/>
                  </a:lnTo>
                  <a:lnTo>
                    <a:pt x="57" y="127"/>
                  </a:lnTo>
                  <a:lnTo>
                    <a:pt x="57" y="129"/>
                  </a:lnTo>
                  <a:lnTo>
                    <a:pt x="56" y="131"/>
                  </a:lnTo>
                  <a:lnTo>
                    <a:pt x="56" y="133"/>
                  </a:lnTo>
                  <a:lnTo>
                    <a:pt x="55" y="134"/>
                  </a:lnTo>
                  <a:lnTo>
                    <a:pt x="54" y="135"/>
                  </a:lnTo>
                  <a:lnTo>
                    <a:pt x="52" y="136"/>
                  </a:lnTo>
                  <a:lnTo>
                    <a:pt x="51" y="137"/>
                  </a:lnTo>
                  <a:lnTo>
                    <a:pt x="49" y="138"/>
                  </a:lnTo>
                  <a:lnTo>
                    <a:pt x="47" y="138"/>
                  </a:lnTo>
                  <a:lnTo>
                    <a:pt x="23" y="138"/>
                  </a:lnTo>
                  <a:lnTo>
                    <a:pt x="21" y="138"/>
                  </a:lnTo>
                  <a:lnTo>
                    <a:pt x="19" y="137"/>
                  </a:lnTo>
                  <a:lnTo>
                    <a:pt x="18" y="136"/>
                  </a:lnTo>
                  <a:lnTo>
                    <a:pt x="16" y="135"/>
                  </a:lnTo>
                  <a:lnTo>
                    <a:pt x="15" y="134"/>
                  </a:lnTo>
                  <a:lnTo>
                    <a:pt x="14" y="133"/>
                  </a:lnTo>
                  <a:lnTo>
                    <a:pt x="14" y="131"/>
                  </a:lnTo>
                  <a:lnTo>
                    <a:pt x="13" y="129"/>
                  </a:lnTo>
                  <a:lnTo>
                    <a:pt x="13" y="127"/>
                  </a:lnTo>
                  <a:lnTo>
                    <a:pt x="13" y="77"/>
                  </a:lnTo>
                  <a:lnTo>
                    <a:pt x="10" y="77"/>
                  </a:lnTo>
                  <a:lnTo>
                    <a:pt x="8" y="77"/>
                  </a:lnTo>
                  <a:lnTo>
                    <a:pt x="6" y="77"/>
                  </a:lnTo>
                  <a:lnTo>
                    <a:pt x="5" y="76"/>
                  </a:lnTo>
                  <a:lnTo>
                    <a:pt x="4" y="74"/>
                  </a:lnTo>
                  <a:lnTo>
                    <a:pt x="2" y="73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7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5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9" name="Freeform 63"/>
            <p:cNvSpPr>
              <a:spLocks/>
            </p:cNvSpPr>
            <p:nvPr/>
          </p:nvSpPr>
          <p:spPr bwMode="auto">
            <a:xfrm>
              <a:off x="5194" y="2915"/>
              <a:ext cx="42" cy="49"/>
            </a:xfrm>
            <a:custGeom>
              <a:avLst/>
              <a:gdLst>
                <a:gd name="T0" fmla="*/ 21 w 42"/>
                <a:gd name="T1" fmla="*/ 0 h 49"/>
                <a:gd name="T2" fmla="*/ 24 w 42"/>
                <a:gd name="T3" fmla="*/ 1 h 49"/>
                <a:gd name="T4" fmla="*/ 26 w 42"/>
                <a:gd name="T5" fmla="*/ 1 h 49"/>
                <a:gd name="T6" fmla="*/ 29 w 42"/>
                <a:gd name="T7" fmla="*/ 2 h 49"/>
                <a:gd name="T8" fmla="*/ 31 w 42"/>
                <a:gd name="T9" fmla="*/ 3 h 49"/>
                <a:gd name="T10" fmla="*/ 33 w 42"/>
                <a:gd name="T11" fmla="*/ 5 h 49"/>
                <a:gd name="T12" fmla="*/ 35 w 42"/>
                <a:gd name="T13" fmla="*/ 7 h 49"/>
                <a:gd name="T14" fmla="*/ 37 w 42"/>
                <a:gd name="T15" fmla="*/ 9 h 49"/>
                <a:gd name="T16" fmla="*/ 39 w 42"/>
                <a:gd name="T17" fmla="*/ 11 h 49"/>
                <a:gd name="T18" fmla="*/ 40 w 42"/>
                <a:gd name="T19" fmla="*/ 13 h 49"/>
                <a:gd name="T20" fmla="*/ 41 w 42"/>
                <a:gd name="T21" fmla="*/ 16 h 49"/>
                <a:gd name="T22" fmla="*/ 42 w 42"/>
                <a:gd name="T23" fmla="*/ 19 h 49"/>
                <a:gd name="T24" fmla="*/ 42 w 42"/>
                <a:gd name="T25" fmla="*/ 22 h 49"/>
                <a:gd name="T26" fmla="*/ 42 w 42"/>
                <a:gd name="T27" fmla="*/ 25 h 49"/>
                <a:gd name="T28" fmla="*/ 42 w 42"/>
                <a:gd name="T29" fmla="*/ 28 h 49"/>
                <a:gd name="T30" fmla="*/ 42 w 42"/>
                <a:gd name="T31" fmla="*/ 31 h 49"/>
                <a:gd name="T32" fmla="*/ 41 w 42"/>
                <a:gd name="T33" fmla="*/ 34 h 49"/>
                <a:gd name="T34" fmla="*/ 40 w 42"/>
                <a:gd name="T35" fmla="*/ 36 h 49"/>
                <a:gd name="T36" fmla="*/ 39 w 42"/>
                <a:gd name="T37" fmla="*/ 39 h 49"/>
                <a:gd name="T38" fmla="*/ 37 w 42"/>
                <a:gd name="T39" fmla="*/ 41 h 49"/>
                <a:gd name="T40" fmla="*/ 35 w 42"/>
                <a:gd name="T41" fmla="*/ 43 h 49"/>
                <a:gd name="T42" fmla="*/ 33 w 42"/>
                <a:gd name="T43" fmla="*/ 45 h 49"/>
                <a:gd name="T44" fmla="*/ 31 w 42"/>
                <a:gd name="T45" fmla="*/ 46 h 49"/>
                <a:gd name="T46" fmla="*/ 29 w 42"/>
                <a:gd name="T47" fmla="*/ 47 h 49"/>
                <a:gd name="T48" fmla="*/ 26 w 42"/>
                <a:gd name="T49" fmla="*/ 48 h 49"/>
                <a:gd name="T50" fmla="*/ 24 w 42"/>
                <a:gd name="T51" fmla="*/ 49 h 49"/>
                <a:gd name="T52" fmla="*/ 21 w 42"/>
                <a:gd name="T53" fmla="*/ 49 h 49"/>
                <a:gd name="T54" fmla="*/ 18 w 42"/>
                <a:gd name="T55" fmla="*/ 49 h 49"/>
                <a:gd name="T56" fmla="*/ 16 w 42"/>
                <a:gd name="T57" fmla="*/ 48 h 49"/>
                <a:gd name="T58" fmla="*/ 13 w 42"/>
                <a:gd name="T59" fmla="*/ 47 h 49"/>
                <a:gd name="T60" fmla="*/ 11 w 42"/>
                <a:gd name="T61" fmla="*/ 46 h 49"/>
                <a:gd name="T62" fmla="*/ 9 w 42"/>
                <a:gd name="T63" fmla="*/ 45 h 49"/>
                <a:gd name="T64" fmla="*/ 7 w 42"/>
                <a:gd name="T65" fmla="*/ 43 h 49"/>
                <a:gd name="T66" fmla="*/ 5 w 42"/>
                <a:gd name="T67" fmla="*/ 41 h 49"/>
                <a:gd name="T68" fmla="*/ 4 w 42"/>
                <a:gd name="T69" fmla="*/ 39 h 49"/>
                <a:gd name="T70" fmla="*/ 2 w 42"/>
                <a:gd name="T71" fmla="*/ 36 h 49"/>
                <a:gd name="T72" fmla="*/ 1 w 42"/>
                <a:gd name="T73" fmla="*/ 34 h 49"/>
                <a:gd name="T74" fmla="*/ 0 w 42"/>
                <a:gd name="T75" fmla="*/ 31 h 49"/>
                <a:gd name="T76" fmla="*/ 0 w 42"/>
                <a:gd name="T77" fmla="*/ 28 h 49"/>
                <a:gd name="T78" fmla="*/ 0 w 42"/>
                <a:gd name="T79" fmla="*/ 25 h 49"/>
                <a:gd name="T80" fmla="*/ 0 w 42"/>
                <a:gd name="T81" fmla="*/ 22 h 49"/>
                <a:gd name="T82" fmla="*/ 0 w 42"/>
                <a:gd name="T83" fmla="*/ 19 h 49"/>
                <a:gd name="T84" fmla="*/ 1 w 42"/>
                <a:gd name="T85" fmla="*/ 16 h 49"/>
                <a:gd name="T86" fmla="*/ 2 w 42"/>
                <a:gd name="T87" fmla="*/ 13 h 49"/>
                <a:gd name="T88" fmla="*/ 4 w 42"/>
                <a:gd name="T89" fmla="*/ 11 h 49"/>
                <a:gd name="T90" fmla="*/ 5 w 42"/>
                <a:gd name="T91" fmla="*/ 9 h 49"/>
                <a:gd name="T92" fmla="*/ 7 w 42"/>
                <a:gd name="T93" fmla="*/ 7 h 49"/>
                <a:gd name="T94" fmla="*/ 9 w 42"/>
                <a:gd name="T95" fmla="*/ 5 h 49"/>
                <a:gd name="T96" fmla="*/ 11 w 42"/>
                <a:gd name="T97" fmla="*/ 3 h 49"/>
                <a:gd name="T98" fmla="*/ 13 w 42"/>
                <a:gd name="T99" fmla="*/ 2 h 49"/>
                <a:gd name="T100" fmla="*/ 16 w 42"/>
                <a:gd name="T101" fmla="*/ 1 h 49"/>
                <a:gd name="T102" fmla="*/ 18 w 42"/>
                <a:gd name="T103" fmla="*/ 1 h 49"/>
                <a:gd name="T104" fmla="*/ 21 w 42"/>
                <a:gd name="T10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" h="49">
                  <a:moveTo>
                    <a:pt x="21" y="0"/>
                  </a:moveTo>
                  <a:lnTo>
                    <a:pt x="24" y="1"/>
                  </a:lnTo>
                  <a:lnTo>
                    <a:pt x="26" y="1"/>
                  </a:lnTo>
                  <a:lnTo>
                    <a:pt x="29" y="2"/>
                  </a:lnTo>
                  <a:lnTo>
                    <a:pt x="31" y="3"/>
                  </a:lnTo>
                  <a:lnTo>
                    <a:pt x="33" y="5"/>
                  </a:lnTo>
                  <a:lnTo>
                    <a:pt x="35" y="7"/>
                  </a:lnTo>
                  <a:lnTo>
                    <a:pt x="37" y="9"/>
                  </a:lnTo>
                  <a:lnTo>
                    <a:pt x="39" y="11"/>
                  </a:lnTo>
                  <a:lnTo>
                    <a:pt x="40" y="13"/>
                  </a:lnTo>
                  <a:lnTo>
                    <a:pt x="41" y="16"/>
                  </a:lnTo>
                  <a:lnTo>
                    <a:pt x="42" y="19"/>
                  </a:lnTo>
                  <a:lnTo>
                    <a:pt x="42" y="22"/>
                  </a:lnTo>
                  <a:lnTo>
                    <a:pt x="42" y="25"/>
                  </a:lnTo>
                  <a:lnTo>
                    <a:pt x="42" y="28"/>
                  </a:lnTo>
                  <a:lnTo>
                    <a:pt x="42" y="31"/>
                  </a:lnTo>
                  <a:lnTo>
                    <a:pt x="41" y="34"/>
                  </a:lnTo>
                  <a:lnTo>
                    <a:pt x="40" y="36"/>
                  </a:lnTo>
                  <a:lnTo>
                    <a:pt x="39" y="39"/>
                  </a:lnTo>
                  <a:lnTo>
                    <a:pt x="37" y="41"/>
                  </a:lnTo>
                  <a:lnTo>
                    <a:pt x="35" y="43"/>
                  </a:lnTo>
                  <a:lnTo>
                    <a:pt x="33" y="45"/>
                  </a:lnTo>
                  <a:lnTo>
                    <a:pt x="31" y="46"/>
                  </a:lnTo>
                  <a:lnTo>
                    <a:pt x="29" y="47"/>
                  </a:lnTo>
                  <a:lnTo>
                    <a:pt x="26" y="48"/>
                  </a:lnTo>
                  <a:lnTo>
                    <a:pt x="24" y="49"/>
                  </a:lnTo>
                  <a:lnTo>
                    <a:pt x="21" y="49"/>
                  </a:lnTo>
                  <a:lnTo>
                    <a:pt x="18" y="49"/>
                  </a:lnTo>
                  <a:lnTo>
                    <a:pt x="16" y="48"/>
                  </a:lnTo>
                  <a:lnTo>
                    <a:pt x="13" y="47"/>
                  </a:lnTo>
                  <a:lnTo>
                    <a:pt x="11" y="46"/>
                  </a:lnTo>
                  <a:lnTo>
                    <a:pt x="9" y="45"/>
                  </a:lnTo>
                  <a:lnTo>
                    <a:pt x="7" y="43"/>
                  </a:lnTo>
                  <a:lnTo>
                    <a:pt x="5" y="41"/>
                  </a:lnTo>
                  <a:lnTo>
                    <a:pt x="4" y="39"/>
                  </a:lnTo>
                  <a:lnTo>
                    <a:pt x="2" y="36"/>
                  </a:lnTo>
                  <a:lnTo>
                    <a:pt x="1" y="34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0" name="Rectangle 64"/>
            <p:cNvSpPr>
              <a:spLocks noChangeArrowheads="1"/>
            </p:cNvSpPr>
            <p:nvPr/>
          </p:nvSpPr>
          <p:spPr bwMode="auto">
            <a:xfrm>
              <a:off x="5521" y="2895"/>
              <a:ext cx="1389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2100" b="1" i="0" u="none" strike="noStrike" cap="none" normalizeH="0" baseline="0" dirty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DecimaWE Rg" panose="02000000000000000000" pitchFamily="2" charset="0"/>
                </a:rPr>
                <a:t>VOLONTARI AIB</a:t>
              </a:r>
              <a:endPara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65"/>
            <p:cNvSpPr>
              <a:spLocks noChangeArrowheads="1"/>
            </p:cNvSpPr>
            <p:nvPr/>
          </p:nvSpPr>
          <p:spPr bwMode="auto">
            <a:xfrm>
              <a:off x="5622" y="3348"/>
              <a:ext cx="9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2100" b="1" i="0" u="none" strike="noStrike" cap="none" normalizeH="0" baseline="0" dirty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DecimaWE Rg" panose="02000000000000000000" pitchFamily="2" charset="0"/>
                </a:rPr>
                <a:t> </a:t>
              </a:r>
              <a:endPara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67"/>
            <p:cNvSpPr>
              <a:spLocks noChangeArrowheads="1"/>
            </p:cNvSpPr>
            <p:nvPr/>
          </p:nvSpPr>
          <p:spPr bwMode="auto">
            <a:xfrm>
              <a:off x="5350" y="3617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68"/>
            <p:cNvSpPr>
              <a:spLocks noChangeArrowheads="1"/>
            </p:cNvSpPr>
            <p:nvPr/>
          </p:nvSpPr>
          <p:spPr bwMode="auto">
            <a:xfrm>
              <a:off x="5239" y="3751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Freeform 69"/>
            <p:cNvSpPr>
              <a:spLocks noEditPoints="1"/>
            </p:cNvSpPr>
            <p:nvPr/>
          </p:nvSpPr>
          <p:spPr bwMode="auto">
            <a:xfrm>
              <a:off x="4899" y="1558"/>
              <a:ext cx="336" cy="382"/>
            </a:xfrm>
            <a:custGeom>
              <a:avLst/>
              <a:gdLst>
                <a:gd name="T0" fmla="*/ 266 w 336"/>
                <a:gd name="T1" fmla="*/ 303 h 382"/>
                <a:gd name="T2" fmla="*/ 280 w 336"/>
                <a:gd name="T3" fmla="*/ 264 h 382"/>
                <a:gd name="T4" fmla="*/ 235 w 336"/>
                <a:gd name="T5" fmla="*/ 192 h 382"/>
                <a:gd name="T6" fmla="*/ 199 w 336"/>
                <a:gd name="T7" fmla="*/ 208 h 382"/>
                <a:gd name="T8" fmla="*/ 159 w 336"/>
                <a:gd name="T9" fmla="*/ 219 h 382"/>
                <a:gd name="T10" fmla="*/ 126 w 336"/>
                <a:gd name="T11" fmla="*/ 236 h 382"/>
                <a:gd name="T12" fmla="*/ 111 w 336"/>
                <a:gd name="T13" fmla="*/ 266 h 382"/>
                <a:gd name="T14" fmla="*/ 109 w 336"/>
                <a:gd name="T15" fmla="*/ 301 h 382"/>
                <a:gd name="T16" fmla="*/ 131 w 336"/>
                <a:gd name="T17" fmla="*/ 340 h 382"/>
                <a:gd name="T18" fmla="*/ 159 w 336"/>
                <a:gd name="T19" fmla="*/ 364 h 382"/>
                <a:gd name="T20" fmla="*/ 190 w 336"/>
                <a:gd name="T21" fmla="*/ 369 h 382"/>
                <a:gd name="T22" fmla="*/ 221 w 336"/>
                <a:gd name="T23" fmla="*/ 350 h 382"/>
                <a:gd name="T24" fmla="*/ 202 w 336"/>
                <a:gd name="T25" fmla="*/ 357 h 382"/>
                <a:gd name="T26" fmla="*/ 161 w 336"/>
                <a:gd name="T27" fmla="*/ 361 h 382"/>
                <a:gd name="T28" fmla="*/ 146 w 336"/>
                <a:gd name="T29" fmla="*/ 340 h 382"/>
                <a:gd name="T30" fmla="*/ 155 w 336"/>
                <a:gd name="T31" fmla="*/ 316 h 382"/>
                <a:gd name="T32" fmla="*/ 197 w 336"/>
                <a:gd name="T33" fmla="*/ 312 h 382"/>
                <a:gd name="T34" fmla="*/ 219 w 336"/>
                <a:gd name="T35" fmla="*/ 328 h 382"/>
                <a:gd name="T36" fmla="*/ 251 w 336"/>
                <a:gd name="T37" fmla="*/ 308 h 382"/>
                <a:gd name="T38" fmla="*/ 267 w 336"/>
                <a:gd name="T39" fmla="*/ 255 h 382"/>
                <a:gd name="T40" fmla="*/ 260 w 336"/>
                <a:gd name="T41" fmla="*/ 253 h 382"/>
                <a:gd name="T42" fmla="*/ 260 w 336"/>
                <a:gd name="T43" fmla="*/ 243 h 382"/>
                <a:gd name="T44" fmla="*/ 263 w 336"/>
                <a:gd name="T45" fmla="*/ 218 h 382"/>
                <a:gd name="T46" fmla="*/ 257 w 336"/>
                <a:gd name="T47" fmla="*/ 186 h 382"/>
                <a:gd name="T48" fmla="*/ 143 w 336"/>
                <a:gd name="T49" fmla="*/ 21 h 382"/>
                <a:gd name="T50" fmla="*/ 94 w 336"/>
                <a:gd name="T51" fmla="*/ 48 h 382"/>
                <a:gd name="T52" fmla="*/ 61 w 336"/>
                <a:gd name="T53" fmla="*/ 98 h 382"/>
                <a:gd name="T54" fmla="*/ 96 w 336"/>
                <a:gd name="T55" fmla="*/ 62 h 382"/>
                <a:gd name="T56" fmla="*/ 136 w 336"/>
                <a:gd name="T57" fmla="*/ 43 h 382"/>
                <a:gd name="T58" fmla="*/ 192 w 336"/>
                <a:gd name="T59" fmla="*/ 39 h 382"/>
                <a:gd name="T60" fmla="*/ 226 w 336"/>
                <a:gd name="T61" fmla="*/ 54 h 382"/>
                <a:gd name="T62" fmla="*/ 245 w 336"/>
                <a:gd name="T63" fmla="*/ 71 h 382"/>
                <a:gd name="T64" fmla="*/ 252 w 336"/>
                <a:gd name="T65" fmla="*/ 80 h 382"/>
                <a:gd name="T66" fmla="*/ 265 w 336"/>
                <a:gd name="T67" fmla="*/ 102 h 382"/>
                <a:gd name="T68" fmla="*/ 270 w 336"/>
                <a:gd name="T69" fmla="*/ 87 h 382"/>
                <a:gd name="T70" fmla="*/ 232 w 336"/>
                <a:gd name="T71" fmla="*/ 39 h 382"/>
                <a:gd name="T72" fmla="*/ 177 w 336"/>
                <a:gd name="T73" fmla="*/ 18 h 382"/>
                <a:gd name="T74" fmla="*/ 203 w 336"/>
                <a:gd name="T75" fmla="*/ 5 h 382"/>
                <a:gd name="T76" fmla="*/ 255 w 336"/>
                <a:gd name="T77" fmla="*/ 37 h 382"/>
                <a:gd name="T78" fmla="*/ 290 w 336"/>
                <a:gd name="T79" fmla="*/ 92 h 382"/>
                <a:gd name="T80" fmla="*/ 300 w 336"/>
                <a:gd name="T81" fmla="*/ 156 h 382"/>
                <a:gd name="T82" fmla="*/ 327 w 336"/>
                <a:gd name="T83" fmla="*/ 166 h 382"/>
                <a:gd name="T84" fmla="*/ 336 w 336"/>
                <a:gd name="T85" fmla="*/ 241 h 382"/>
                <a:gd name="T86" fmla="*/ 324 w 336"/>
                <a:gd name="T87" fmla="*/ 269 h 382"/>
                <a:gd name="T88" fmla="*/ 293 w 336"/>
                <a:gd name="T89" fmla="*/ 283 h 382"/>
                <a:gd name="T90" fmla="*/ 268 w 336"/>
                <a:gd name="T91" fmla="*/ 325 h 382"/>
                <a:gd name="T92" fmla="*/ 230 w 336"/>
                <a:gd name="T93" fmla="*/ 357 h 382"/>
                <a:gd name="T94" fmla="*/ 197 w 336"/>
                <a:gd name="T95" fmla="*/ 380 h 382"/>
                <a:gd name="T96" fmla="*/ 159 w 336"/>
                <a:gd name="T97" fmla="*/ 378 h 382"/>
                <a:gd name="T98" fmla="*/ 125 w 336"/>
                <a:gd name="T99" fmla="*/ 351 h 382"/>
                <a:gd name="T100" fmla="*/ 115 w 336"/>
                <a:gd name="T101" fmla="*/ 345 h 382"/>
                <a:gd name="T102" fmla="*/ 107 w 336"/>
                <a:gd name="T103" fmla="*/ 349 h 382"/>
                <a:gd name="T104" fmla="*/ 98 w 336"/>
                <a:gd name="T105" fmla="*/ 338 h 382"/>
                <a:gd name="T106" fmla="*/ 78 w 336"/>
                <a:gd name="T107" fmla="*/ 312 h 382"/>
                <a:gd name="T108" fmla="*/ 55 w 336"/>
                <a:gd name="T109" fmla="*/ 270 h 382"/>
                <a:gd name="T110" fmla="*/ 27 w 336"/>
                <a:gd name="T111" fmla="*/ 275 h 382"/>
                <a:gd name="T112" fmla="*/ 4 w 336"/>
                <a:gd name="T113" fmla="*/ 258 h 382"/>
                <a:gd name="T114" fmla="*/ 1 w 336"/>
                <a:gd name="T115" fmla="*/ 181 h 382"/>
                <a:gd name="T116" fmla="*/ 19 w 336"/>
                <a:gd name="T117" fmla="*/ 158 h 382"/>
                <a:gd name="T118" fmla="*/ 37 w 336"/>
                <a:gd name="T119" fmla="*/ 130 h 382"/>
                <a:gd name="T120" fmla="*/ 58 w 336"/>
                <a:gd name="T121" fmla="*/ 66 h 382"/>
                <a:gd name="T122" fmla="*/ 101 w 336"/>
                <a:gd name="T123" fmla="*/ 21 h 382"/>
                <a:gd name="T124" fmla="*/ 159 w 336"/>
                <a:gd name="T12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6" h="382">
                  <a:moveTo>
                    <a:pt x="280" y="247"/>
                  </a:moveTo>
                  <a:lnTo>
                    <a:pt x="279" y="256"/>
                  </a:lnTo>
                  <a:lnTo>
                    <a:pt x="277" y="266"/>
                  </a:lnTo>
                  <a:lnTo>
                    <a:pt x="275" y="275"/>
                  </a:lnTo>
                  <a:lnTo>
                    <a:pt x="272" y="284"/>
                  </a:lnTo>
                  <a:lnTo>
                    <a:pt x="269" y="294"/>
                  </a:lnTo>
                  <a:lnTo>
                    <a:pt x="266" y="303"/>
                  </a:lnTo>
                  <a:lnTo>
                    <a:pt x="269" y="298"/>
                  </a:lnTo>
                  <a:lnTo>
                    <a:pt x="272" y="293"/>
                  </a:lnTo>
                  <a:lnTo>
                    <a:pt x="275" y="288"/>
                  </a:lnTo>
                  <a:lnTo>
                    <a:pt x="277" y="282"/>
                  </a:lnTo>
                  <a:lnTo>
                    <a:pt x="278" y="276"/>
                  </a:lnTo>
                  <a:lnTo>
                    <a:pt x="279" y="270"/>
                  </a:lnTo>
                  <a:lnTo>
                    <a:pt x="280" y="264"/>
                  </a:lnTo>
                  <a:lnTo>
                    <a:pt x="280" y="258"/>
                  </a:lnTo>
                  <a:lnTo>
                    <a:pt x="280" y="247"/>
                  </a:lnTo>
                  <a:close/>
                  <a:moveTo>
                    <a:pt x="251" y="178"/>
                  </a:moveTo>
                  <a:lnTo>
                    <a:pt x="247" y="182"/>
                  </a:lnTo>
                  <a:lnTo>
                    <a:pt x="243" y="186"/>
                  </a:lnTo>
                  <a:lnTo>
                    <a:pt x="239" y="189"/>
                  </a:lnTo>
                  <a:lnTo>
                    <a:pt x="235" y="192"/>
                  </a:lnTo>
                  <a:lnTo>
                    <a:pt x="231" y="195"/>
                  </a:lnTo>
                  <a:lnTo>
                    <a:pt x="226" y="197"/>
                  </a:lnTo>
                  <a:lnTo>
                    <a:pt x="221" y="200"/>
                  </a:lnTo>
                  <a:lnTo>
                    <a:pt x="215" y="202"/>
                  </a:lnTo>
                  <a:lnTo>
                    <a:pt x="210" y="204"/>
                  </a:lnTo>
                  <a:lnTo>
                    <a:pt x="204" y="206"/>
                  </a:lnTo>
                  <a:lnTo>
                    <a:pt x="199" y="208"/>
                  </a:lnTo>
                  <a:lnTo>
                    <a:pt x="193" y="209"/>
                  </a:lnTo>
                  <a:lnTo>
                    <a:pt x="187" y="211"/>
                  </a:lnTo>
                  <a:lnTo>
                    <a:pt x="182" y="212"/>
                  </a:lnTo>
                  <a:lnTo>
                    <a:pt x="176" y="214"/>
                  </a:lnTo>
                  <a:lnTo>
                    <a:pt x="170" y="215"/>
                  </a:lnTo>
                  <a:lnTo>
                    <a:pt x="165" y="217"/>
                  </a:lnTo>
                  <a:lnTo>
                    <a:pt x="159" y="219"/>
                  </a:lnTo>
                  <a:lnTo>
                    <a:pt x="153" y="220"/>
                  </a:lnTo>
                  <a:lnTo>
                    <a:pt x="148" y="222"/>
                  </a:lnTo>
                  <a:lnTo>
                    <a:pt x="143" y="225"/>
                  </a:lnTo>
                  <a:lnTo>
                    <a:pt x="138" y="227"/>
                  </a:lnTo>
                  <a:lnTo>
                    <a:pt x="134" y="230"/>
                  </a:lnTo>
                  <a:lnTo>
                    <a:pt x="129" y="233"/>
                  </a:lnTo>
                  <a:lnTo>
                    <a:pt x="126" y="236"/>
                  </a:lnTo>
                  <a:lnTo>
                    <a:pt x="123" y="239"/>
                  </a:lnTo>
                  <a:lnTo>
                    <a:pt x="120" y="243"/>
                  </a:lnTo>
                  <a:lnTo>
                    <a:pt x="117" y="247"/>
                  </a:lnTo>
                  <a:lnTo>
                    <a:pt x="115" y="251"/>
                  </a:lnTo>
                  <a:lnTo>
                    <a:pt x="114" y="256"/>
                  </a:lnTo>
                  <a:lnTo>
                    <a:pt x="112" y="261"/>
                  </a:lnTo>
                  <a:lnTo>
                    <a:pt x="111" y="266"/>
                  </a:lnTo>
                  <a:lnTo>
                    <a:pt x="110" y="271"/>
                  </a:lnTo>
                  <a:lnTo>
                    <a:pt x="109" y="276"/>
                  </a:lnTo>
                  <a:lnTo>
                    <a:pt x="109" y="281"/>
                  </a:lnTo>
                  <a:lnTo>
                    <a:pt x="109" y="286"/>
                  </a:lnTo>
                  <a:lnTo>
                    <a:pt x="109" y="291"/>
                  </a:lnTo>
                  <a:lnTo>
                    <a:pt x="109" y="297"/>
                  </a:lnTo>
                  <a:lnTo>
                    <a:pt x="109" y="301"/>
                  </a:lnTo>
                  <a:lnTo>
                    <a:pt x="109" y="306"/>
                  </a:lnTo>
                  <a:lnTo>
                    <a:pt x="111" y="308"/>
                  </a:lnTo>
                  <a:lnTo>
                    <a:pt x="114" y="316"/>
                  </a:lnTo>
                  <a:lnTo>
                    <a:pt x="118" y="323"/>
                  </a:lnTo>
                  <a:lnTo>
                    <a:pt x="123" y="329"/>
                  </a:lnTo>
                  <a:lnTo>
                    <a:pt x="127" y="335"/>
                  </a:lnTo>
                  <a:lnTo>
                    <a:pt x="131" y="340"/>
                  </a:lnTo>
                  <a:lnTo>
                    <a:pt x="136" y="345"/>
                  </a:lnTo>
                  <a:lnTo>
                    <a:pt x="140" y="349"/>
                  </a:lnTo>
                  <a:lnTo>
                    <a:pt x="144" y="353"/>
                  </a:lnTo>
                  <a:lnTo>
                    <a:pt x="148" y="356"/>
                  </a:lnTo>
                  <a:lnTo>
                    <a:pt x="152" y="359"/>
                  </a:lnTo>
                  <a:lnTo>
                    <a:pt x="155" y="362"/>
                  </a:lnTo>
                  <a:lnTo>
                    <a:pt x="159" y="364"/>
                  </a:lnTo>
                  <a:lnTo>
                    <a:pt x="163" y="366"/>
                  </a:lnTo>
                  <a:lnTo>
                    <a:pt x="167" y="368"/>
                  </a:lnTo>
                  <a:lnTo>
                    <a:pt x="172" y="369"/>
                  </a:lnTo>
                  <a:lnTo>
                    <a:pt x="176" y="370"/>
                  </a:lnTo>
                  <a:lnTo>
                    <a:pt x="181" y="370"/>
                  </a:lnTo>
                  <a:lnTo>
                    <a:pt x="185" y="370"/>
                  </a:lnTo>
                  <a:lnTo>
                    <a:pt x="190" y="369"/>
                  </a:lnTo>
                  <a:lnTo>
                    <a:pt x="194" y="368"/>
                  </a:lnTo>
                  <a:lnTo>
                    <a:pt x="198" y="366"/>
                  </a:lnTo>
                  <a:lnTo>
                    <a:pt x="202" y="364"/>
                  </a:lnTo>
                  <a:lnTo>
                    <a:pt x="207" y="361"/>
                  </a:lnTo>
                  <a:lnTo>
                    <a:pt x="211" y="358"/>
                  </a:lnTo>
                  <a:lnTo>
                    <a:pt x="216" y="354"/>
                  </a:lnTo>
                  <a:lnTo>
                    <a:pt x="221" y="350"/>
                  </a:lnTo>
                  <a:lnTo>
                    <a:pt x="226" y="345"/>
                  </a:lnTo>
                  <a:lnTo>
                    <a:pt x="219" y="345"/>
                  </a:lnTo>
                  <a:lnTo>
                    <a:pt x="211" y="345"/>
                  </a:lnTo>
                  <a:lnTo>
                    <a:pt x="209" y="349"/>
                  </a:lnTo>
                  <a:lnTo>
                    <a:pt x="207" y="352"/>
                  </a:lnTo>
                  <a:lnTo>
                    <a:pt x="205" y="355"/>
                  </a:lnTo>
                  <a:lnTo>
                    <a:pt x="202" y="357"/>
                  </a:lnTo>
                  <a:lnTo>
                    <a:pt x="200" y="359"/>
                  </a:lnTo>
                  <a:lnTo>
                    <a:pt x="197" y="361"/>
                  </a:lnTo>
                  <a:lnTo>
                    <a:pt x="193" y="362"/>
                  </a:lnTo>
                  <a:lnTo>
                    <a:pt x="190" y="362"/>
                  </a:lnTo>
                  <a:lnTo>
                    <a:pt x="168" y="362"/>
                  </a:lnTo>
                  <a:lnTo>
                    <a:pt x="165" y="362"/>
                  </a:lnTo>
                  <a:lnTo>
                    <a:pt x="161" y="361"/>
                  </a:lnTo>
                  <a:lnTo>
                    <a:pt x="158" y="359"/>
                  </a:lnTo>
                  <a:lnTo>
                    <a:pt x="155" y="357"/>
                  </a:lnTo>
                  <a:lnTo>
                    <a:pt x="152" y="354"/>
                  </a:lnTo>
                  <a:lnTo>
                    <a:pt x="150" y="352"/>
                  </a:lnTo>
                  <a:lnTo>
                    <a:pt x="148" y="348"/>
                  </a:lnTo>
                  <a:lnTo>
                    <a:pt x="147" y="344"/>
                  </a:lnTo>
                  <a:lnTo>
                    <a:pt x="146" y="340"/>
                  </a:lnTo>
                  <a:lnTo>
                    <a:pt x="146" y="336"/>
                  </a:lnTo>
                  <a:lnTo>
                    <a:pt x="146" y="332"/>
                  </a:lnTo>
                  <a:lnTo>
                    <a:pt x="147" y="328"/>
                  </a:lnTo>
                  <a:lnTo>
                    <a:pt x="148" y="325"/>
                  </a:lnTo>
                  <a:lnTo>
                    <a:pt x="150" y="321"/>
                  </a:lnTo>
                  <a:lnTo>
                    <a:pt x="152" y="318"/>
                  </a:lnTo>
                  <a:lnTo>
                    <a:pt x="155" y="316"/>
                  </a:lnTo>
                  <a:lnTo>
                    <a:pt x="158" y="314"/>
                  </a:lnTo>
                  <a:lnTo>
                    <a:pt x="161" y="312"/>
                  </a:lnTo>
                  <a:lnTo>
                    <a:pt x="165" y="311"/>
                  </a:lnTo>
                  <a:lnTo>
                    <a:pt x="168" y="311"/>
                  </a:lnTo>
                  <a:lnTo>
                    <a:pt x="190" y="311"/>
                  </a:lnTo>
                  <a:lnTo>
                    <a:pt x="193" y="311"/>
                  </a:lnTo>
                  <a:lnTo>
                    <a:pt x="197" y="312"/>
                  </a:lnTo>
                  <a:lnTo>
                    <a:pt x="200" y="314"/>
                  </a:lnTo>
                  <a:lnTo>
                    <a:pt x="202" y="316"/>
                  </a:lnTo>
                  <a:lnTo>
                    <a:pt x="205" y="318"/>
                  </a:lnTo>
                  <a:lnTo>
                    <a:pt x="207" y="321"/>
                  </a:lnTo>
                  <a:lnTo>
                    <a:pt x="209" y="324"/>
                  </a:lnTo>
                  <a:lnTo>
                    <a:pt x="211" y="328"/>
                  </a:lnTo>
                  <a:lnTo>
                    <a:pt x="219" y="328"/>
                  </a:lnTo>
                  <a:lnTo>
                    <a:pt x="224" y="327"/>
                  </a:lnTo>
                  <a:lnTo>
                    <a:pt x="229" y="327"/>
                  </a:lnTo>
                  <a:lnTo>
                    <a:pt x="234" y="325"/>
                  </a:lnTo>
                  <a:lnTo>
                    <a:pt x="239" y="323"/>
                  </a:lnTo>
                  <a:lnTo>
                    <a:pt x="243" y="322"/>
                  </a:lnTo>
                  <a:lnTo>
                    <a:pt x="247" y="315"/>
                  </a:lnTo>
                  <a:lnTo>
                    <a:pt x="251" y="308"/>
                  </a:lnTo>
                  <a:lnTo>
                    <a:pt x="255" y="300"/>
                  </a:lnTo>
                  <a:lnTo>
                    <a:pt x="258" y="291"/>
                  </a:lnTo>
                  <a:lnTo>
                    <a:pt x="261" y="283"/>
                  </a:lnTo>
                  <a:lnTo>
                    <a:pt x="264" y="274"/>
                  </a:lnTo>
                  <a:lnTo>
                    <a:pt x="266" y="264"/>
                  </a:lnTo>
                  <a:lnTo>
                    <a:pt x="268" y="255"/>
                  </a:lnTo>
                  <a:lnTo>
                    <a:pt x="267" y="255"/>
                  </a:lnTo>
                  <a:lnTo>
                    <a:pt x="267" y="255"/>
                  </a:lnTo>
                  <a:lnTo>
                    <a:pt x="266" y="256"/>
                  </a:lnTo>
                  <a:lnTo>
                    <a:pt x="265" y="256"/>
                  </a:lnTo>
                  <a:lnTo>
                    <a:pt x="263" y="256"/>
                  </a:lnTo>
                  <a:lnTo>
                    <a:pt x="262" y="255"/>
                  </a:lnTo>
                  <a:lnTo>
                    <a:pt x="261" y="255"/>
                  </a:lnTo>
                  <a:lnTo>
                    <a:pt x="260" y="253"/>
                  </a:lnTo>
                  <a:lnTo>
                    <a:pt x="259" y="252"/>
                  </a:lnTo>
                  <a:lnTo>
                    <a:pt x="259" y="250"/>
                  </a:lnTo>
                  <a:lnTo>
                    <a:pt x="259" y="248"/>
                  </a:lnTo>
                  <a:lnTo>
                    <a:pt x="260" y="248"/>
                  </a:lnTo>
                  <a:lnTo>
                    <a:pt x="260" y="247"/>
                  </a:lnTo>
                  <a:lnTo>
                    <a:pt x="260" y="245"/>
                  </a:lnTo>
                  <a:lnTo>
                    <a:pt x="260" y="243"/>
                  </a:lnTo>
                  <a:lnTo>
                    <a:pt x="261" y="241"/>
                  </a:lnTo>
                  <a:lnTo>
                    <a:pt x="262" y="238"/>
                  </a:lnTo>
                  <a:lnTo>
                    <a:pt x="262" y="234"/>
                  </a:lnTo>
                  <a:lnTo>
                    <a:pt x="262" y="231"/>
                  </a:lnTo>
                  <a:lnTo>
                    <a:pt x="263" y="227"/>
                  </a:lnTo>
                  <a:lnTo>
                    <a:pt x="263" y="222"/>
                  </a:lnTo>
                  <a:lnTo>
                    <a:pt x="263" y="218"/>
                  </a:lnTo>
                  <a:lnTo>
                    <a:pt x="263" y="213"/>
                  </a:lnTo>
                  <a:lnTo>
                    <a:pt x="263" y="208"/>
                  </a:lnTo>
                  <a:lnTo>
                    <a:pt x="262" y="202"/>
                  </a:lnTo>
                  <a:lnTo>
                    <a:pt x="261" y="197"/>
                  </a:lnTo>
                  <a:lnTo>
                    <a:pt x="260" y="193"/>
                  </a:lnTo>
                  <a:lnTo>
                    <a:pt x="259" y="190"/>
                  </a:lnTo>
                  <a:lnTo>
                    <a:pt x="257" y="186"/>
                  </a:lnTo>
                  <a:lnTo>
                    <a:pt x="255" y="183"/>
                  </a:lnTo>
                  <a:lnTo>
                    <a:pt x="253" y="180"/>
                  </a:lnTo>
                  <a:lnTo>
                    <a:pt x="251" y="178"/>
                  </a:lnTo>
                  <a:close/>
                  <a:moveTo>
                    <a:pt x="168" y="18"/>
                  </a:moveTo>
                  <a:lnTo>
                    <a:pt x="160" y="18"/>
                  </a:lnTo>
                  <a:lnTo>
                    <a:pt x="151" y="19"/>
                  </a:lnTo>
                  <a:lnTo>
                    <a:pt x="143" y="21"/>
                  </a:lnTo>
                  <a:lnTo>
                    <a:pt x="136" y="23"/>
                  </a:lnTo>
                  <a:lnTo>
                    <a:pt x="128" y="26"/>
                  </a:lnTo>
                  <a:lnTo>
                    <a:pt x="120" y="29"/>
                  </a:lnTo>
                  <a:lnTo>
                    <a:pt x="113" y="33"/>
                  </a:lnTo>
                  <a:lnTo>
                    <a:pt x="106" y="38"/>
                  </a:lnTo>
                  <a:lnTo>
                    <a:pt x="100" y="43"/>
                  </a:lnTo>
                  <a:lnTo>
                    <a:pt x="94" y="48"/>
                  </a:lnTo>
                  <a:lnTo>
                    <a:pt x="88" y="54"/>
                  </a:lnTo>
                  <a:lnTo>
                    <a:pt x="82" y="61"/>
                  </a:lnTo>
                  <a:lnTo>
                    <a:pt x="77" y="67"/>
                  </a:lnTo>
                  <a:lnTo>
                    <a:pt x="72" y="74"/>
                  </a:lnTo>
                  <a:lnTo>
                    <a:pt x="68" y="82"/>
                  </a:lnTo>
                  <a:lnTo>
                    <a:pt x="64" y="90"/>
                  </a:lnTo>
                  <a:lnTo>
                    <a:pt x="61" y="98"/>
                  </a:lnTo>
                  <a:lnTo>
                    <a:pt x="65" y="91"/>
                  </a:lnTo>
                  <a:lnTo>
                    <a:pt x="70" y="85"/>
                  </a:lnTo>
                  <a:lnTo>
                    <a:pt x="75" y="79"/>
                  </a:lnTo>
                  <a:lnTo>
                    <a:pt x="81" y="74"/>
                  </a:lnTo>
                  <a:lnTo>
                    <a:pt x="86" y="70"/>
                  </a:lnTo>
                  <a:lnTo>
                    <a:pt x="91" y="66"/>
                  </a:lnTo>
                  <a:lnTo>
                    <a:pt x="96" y="62"/>
                  </a:lnTo>
                  <a:lnTo>
                    <a:pt x="101" y="59"/>
                  </a:lnTo>
                  <a:lnTo>
                    <a:pt x="105" y="56"/>
                  </a:lnTo>
                  <a:lnTo>
                    <a:pt x="110" y="53"/>
                  </a:lnTo>
                  <a:lnTo>
                    <a:pt x="114" y="52"/>
                  </a:lnTo>
                  <a:lnTo>
                    <a:pt x="117" y="50"/>
                  </a:lnTo>
                  <a:lnTo>
                    <a:pt x="127" y="46"/>
                  </a:lnTo>
                  <a:lnTo>
                    <a:pt x="136" y="43"/>
                  </a:lnTo>
                  <a:lnTo>
                    <a:pt x="145" y="41"/>
                  </a:lnTo>
                  <a:lnTo>
                    <a:pt x="154" y="39"/>
                  </a:lnTo>
                  <a:lnTo>
                    <a:pt x="163" y="38"/>
                  </a:lnTo>
                  <a:lnTo>
                    <a:pt x="172" y="37"/>
                  </a:lnTo>
                  <a:lnTo>
                    <a:pt x="179" y="37"/>
                  </a:lnTo>
                  <a:lnTo>
                    <a:pt x="185" y="38"/>
                  </a:lnTo>
                  <a:lnTo>
                    <a:pt x="192" y="39"/>
                  </a:lnTo>
                  <a:lnTo>
                    <a:pt x="198" y="41"/>
                  </a:lnTo>
                  <a:lnTo>
                    <a:pt x="203" y="42"/>
                  </a:lnTo>
                  <a:lnTo>
                    <a:pt x="209" y="44"/>
                  </a:lnTo>
                  <a:lnTo>
                    <a:pt x="213" y="47"/>
                  </a:lnTo>
                  <a:lnTo>
                    <a:pt x="218" y="49"/>
                  </a:lnTo>
                  <a:lnTo>
                    <a:pt x="222" y="51"/>
                  </a:lnTo>
                  <a:lnTo>
                    <a:pt x="226" y="54"/>
                  </a:lnTo>
                  <a:lnTo>
                    <a:pt x="230" y="57"/>
                  </a:lnTo>
                  <a:lnTo>
                    <a:pt x="233" y="59"/>
                  </a:lnTo>
                  <a:lnTo>
                    <a:pt x="236" y="62"/>
                  </a:lnTo>
                  <a:lnTo>
                    <a:pt x="239" y="65"/>
                  </a:lnTo>
                  <a:lnTo>
                    <a:pt x="241" y="67"/>
                  </a:lnTo>
                  <a:lnTo>
                    <a:pt x="243" y="69"/>
                  </a:lnTo>
                  <a:lnTo>
                    <a:pt x="245" y="71"/>
                  </a:lnTo>
                  <a:lnTo>
                    <a:pt x="247" y="73"/>
                  </a:lnTo>
                  <a:lnTo>
                    <a:pt x="248" y="74"/>
                  </a:lnTo>
                  <a:lnTo>
                    <a:pt x="248" y="76"/>
                  </a:lnTo>
                  <a:lnTo>
                    <a:pt x="249" y="76"/>
                  </a:lnTo>
                  <a:lnTo>
                    <a:pt x="250" y="77"/>
                  </a:lnTo>
                  <a:lnTo>
                    <a:pt x="251" y="79"/>
                  </a:lnTo>
                  <a:lnTo>
                    <a:pt x="252" y="80"/>
                  </a:lnTo>
                  <a:lnTo>
                    <a:pt x="253" y="83"/>
                  </a:lnTo>
                  <a:lnTo>
                    <a:pt x="255" y="86"/>
                  </a:lnTo>
                  <a:lnTo>
                    <a:pt x="256" y="89"/>
                  </a:lnTo>
                  <a:lnTo>
                    <a:pt x="258" y="92"/>
                  </a:lnTo>
                  <a:lnTo>
                    <a:pt x="259" y="96"/>
                  </a:lnTo>
                  <a:lnTo>
                    <a:pt x="261" y="100"/>
                  </a:lnTo>
                  <a:lnTo>
                    <a:pt x="265" y="102"/>
                  </a:lnTo>
                  <a:lnTo>
                    <a:pt x="268" y="104"/>
                  </a:lnTo>
                  <a:lnTo>
                    <a:pt x="272" y="106"/>
                  </a:lnTo>
                  <a:lnTo>
                    <a:pt x="276" y="109"/>
                  </a:lnTo>
                  <a:lnTo>
                    <a:pt x="280" y="113"/>
                  </a:lnTo>
                  <a:lnTo>
                    <a:pt x="277" y="104"/>
                  </a:lnTo>
                  <a:lnTo>
                    <a:pt x="274" y="95"/>
                  </a:lnTo>
                  <a:lnTo>
                    <a:pt x="270" y="87"/>
                  </a:lnTo>
                  <a:lnTo>
                    <a:pt x="266" y="79"/>
                  </a:lnTo>
                  <a:lnTo>
                    <a:pt x="262" y="71"/>
                  </a:lnTo>
                  <a:lnTo>
                    <a:pt x="256" y="64"/>
                  </a:lnTo>
                  <a:lnTo>
                    <a:pt x="251" y="57"/>
                  </a:lnTo>
                  <a:lnTo>
                    <a:pt x="245" y="50"/>
                  </a:lnTo>
                  <a:lnTo>
                    <a:pt x="238" y="45"/>
                  </a:lnTo>
                  <a:lnTo>
                    <a:pt x="232" y="39"/>
                  </a:lnTo>
                  <a:lnTo>
                    <a:pt x="225" y="34"/>
                  </a:lnTo>
                  <a:lnTo>
                    <a:pt x="217" y="30"/>
                  </a:lnTo>
                  <a:lnTo>
                    <a:pt x="210" y="27"/>
                  </a:lnTo>
                  <a:lnTo>
                    <a:pt x="202" y="23"/>
                  </a:lnTo>
                  <a:lnTo>
                    <a:pt x="194" y="21"/>
                  </a:lnTo>
                  <a:lnTo>
                    <a:pt x="185" y="19"/>
                  </a:lnTo>
                  <a:lnTo>
                    <a:pt x="177" y="18"/>
                  </a:lnTo>
                  <a:lnTo>
                    <a:pt x="168" y="18"/>
                  </a:lnTo>
                  <a:close/>
                  <a:moveTo>
                    <a:pt x="168" y="0"/>
                  </a:moveTo>
                  <a:lnTo>
                    <a:pt x="168" y="0"/>
                  </a:lnTo>
                  <a:lnTo>
                    <a:pt x="177" y="0"/>
                  </a:lnTo>
                  <a:lnTo>
                    <a:pt x="186" y="1"/>
                  </a:lnTo>
                  <a:lnTo>
                    <a:pt x="195" y="3"/>
                  </a:lnTo>
                  <a:lnTo>
                    <a:pt x="203" y="5"/>
                  </a:lnTo>
                  <a:lnTo>
                    <a:pt x="211" y="8"/>
                  </a:lnTo>
                  <a:lnTo>
                    <a:pt x="220" y="12"/>
                  </a:lnTo>
                  <a:lnTo>
                    <a:pt x="227" y="16"/>
                  </a:lnTo>
                  <a:lnTo>
                    <a:pt x="235" y="21"/>
                  </a:lnTo>
                  <a:lnTo>
                    <a:pt x="242" y="26"/>
                  </a:lnTo>
                  <a:lnTo>
                    <a:pt x="249" y="31"/>
                  </a:lnTo>
                  <a:lnTo>
                    <a:pt x="255" y="37"/>
                  </a:lnTo>
                  <a:lnTo>
                    <a:pt x="262" y="44"/>
                  </a:lnTo>
                  <a:lnTo>
                    <a:pt x="267" y="51"/>
                  </a:lnTo>
                  <a:lnTo>
                    <a:pt x="273" y="58"/>
                  </a:lnTo>
                  <a:lnTo>
                    <a:pt x="278" y="66"/>
                  </a:lnTo>
                  <a:lnTo>
                    <a:pt x="282" y="74"/>
                  </a:lnTo>
                  <a:lnTo>
                    <a:pt x="287" y="83"/>
                  </a:lnTo>
                  <a:lnTo>
                    <a:pt x="290" y="92"/>
                  </a:lnTo>
                  <a:lnTo>
                    <a:pt x="293" y="101"/>
                  </a:lnTo>
                  <a:lnTo>
                    <a:pt x="296" y="110"/>
                  </a:lnTo>
                  <a:lnTo>
                    <a:pt x="298" y="120"/>
                  </a:lnTo>
                  <a:lnTo>
                    <a:pt x="299" y="130"/>
                  </a:lnTo>
                  <a:lnTo>
                    <a:pt x="300" y="140"/>
                  </a:lnTo>
                  <a:lnTo>
                    <a:pt x="300" y="150"/>
                  </a:lnTo>
                  <a:lnTo>
                    <a:pt x="300" y="156"/>
                  </a:lnTo>
                  <a:lnTo>
                    <a:pt x="305" y="156"/>
                  </a:lnTo>
                  <a:lnTo>
                    <a:pt x="309" y="156"/>
                  </a:lnTo>
                  <a:lnTo>
                    <a:pt x="313" y="157"/>
                  </a:lnTo>
                  <a:lnTo>
                    <a:pt x="317" y="158"/>
                  </a:lnTo>
                  <a:lnTo>
                    <a:pt x="321" y="160"/>
                  </a:lnTo>
                  <a:lnTo>
                    <a:pt x="324" y="163"/>
                  </a:lnTo>
                  <a:lnTo>
                    <a:pt x="327" y="166"/>
                  </a:lnTo>
                  <a:lnTo>
                    <a:pt x="329" y="169"/>
                  </a:lnTo>
                  <a:lnTo>
                    <a:pt x="332" y="173"/>
                  </a:lnTo>
                  <a:lnTo>
                    <a:pt x="333" y="177"/>
                  </a:lnTo>
                  <a:lnTo>
                    <a:pt x="335" y="181"/>
                  </a:lnTo>
                  <a:lnTo>
                    <a:pt x="336" y="186"/>
                  </a:lnTo>
                  <a:lnTo>
                    <a:pt x="336" y="190"/>
                  </a:lnTo>
                  <a:lnTo>
                    <a:pt x="336" y="241"/>
                  </a:lnTo>
                  <a:lnTo>
                    <a:pt x="336" y="246"/>
                  </a:lnTo>
                  <a:lnTo>
                    <a:pt x="335" y="250"/>
                  </a:lnTo>
                  <a:lnTo>
                    <a:pt x="333" y="254"/>
                  </a:lnTo>
                  <a:lnTo>
                    <a:pt x="332" y="258"/>
                  </a:lnTo>
                  <a:lnTo>
                    <a:pt x="329" y="262"/>
                  </a:lnTo>
                  <a:lnTo>
                    <a:pt x="327" y="266"/>
                  </a:lnTo>
                  <a:lnTo>
                    <a:pt x="324" y="269"/>
                  </a:lnTo>
                  <a:lnTo>
                    <a:pt x="321" y="271"/>
                  </a:lnTo>
                  <a:lnTo>
                    <a:pt x="317" y="273"/>
                  </a:lnTo>
                  <a:lnTo>
                    <a:pt x="313" y="274"/>
                  </a:lnTo>
                  <a:lnTo>
                    <a:pt x="309" y="275"/>
                  </a:lnTo>
                  <a:lnTo>
                    <a:pt x="305" y="275"/>
                  </a:lnTo>
                  <a:lnTo>
                    <a:pt x="295" y="275"/>
                  </a:lnTo>
                  <a:lnTo>
                    <a:pt x="293" y="283"/>
                  </a:lnTo>
                  <a:lnTo>
                    <a:pt x="291" y="290"/>
                  </a:lnTo>
                  <a:lnTo>
                    <a:pt x="288" y="297"/>
                  </a:lnTo>
                  <a:lnTo>
                    <a:pt x="285" y="303"/>
                  </a:lnTo>
                  <a:lnTo>
                    <a:pt x="281" y="310"/>
                  </a:lnTo>
                  <a:lnTo>
                    <a:pt x="277" y="315"/>
                  </a:lnTo>
                  <a:lnTo>
                    <a:pt x="273" y="320"/>
                  </a:lnTo>
                  <a:lnTo>
                    <a:pt x="268" y="325"/>
                  </a:lnTo>
                  <a:lnTo>
                    <a:pt x="263" y="330"/>
                  </a:lnTo>
                  <a:lnTo>
                    <a:pt x="257" y="334"/>
                  </a:lnTo>
                  <a:lnTo>
                    <a:pt x="251" y="337"/>
                  </a:lnTo>
                  <a:lnTo>
                    <a:pt x="245" y="340"/>
                  </a:lnTo>
                  <a:lnTo>
                    <a:pt x="240" y="347"/>
                  </a:lnTo>
                  <a:lnTo>
                    <a:pt x="235" y="352"/>
                  </a:lnTo>
                  <a:lnTo>
                    <a:pt x="230" y="357"/>
                  </a:lnTo>
                  <a:lnTo>
                    <a:pt x="225" y="362"/>
                  </a:lnTo>
                  <a:lnTo>
                    <a:pt x="221" y="366"/>
                  </a:lnTo>
                  <a:lnTo>
                    <a:pt x="216" y="370"/>
                  </a:lnTo>
                  <a:lnTo>
                    <a:pt x="212" y="373"/>
                  </a:lnTo>
                  <a:lnTo>
                    <a:pt x="208" y="375"/>
                  </a:lnTo>
                  <a:lnTo>
                    <a:pt x="202" y="378"/>
                  </a:lnTo>
                  <a:lnTo>
                    <a:pt x="197" y="380"/>
                  </a:lnTo>
                  <a:lnTo>
                    <a:pt x="192" y="381"/>
                  </a:lnTo>
                  <a:lnTo>
                    <a:pt x="186" y="382"/>
                  </a:lnTo>
                  <a:lnTo>
                    <a:pt x="181" y="382"/>
                  </a:lnTo>
                  <a:lnTo>
                    <a:pt x="175" y="382"/>
                  </a:lnTo>
                  <a:lnTo>
                    <a:pt x="170" y="381"/>
                  </a:lnTo>
                  <a:lnTo>
                    <a:pt x="164" y="380"/>
                  </a:lnTo>
                  <a:lnTo>
                    <a:pt x="159" y="378"/>
                  </a:lnTo>
                  <a:lnTo>
                    <a:pt x="154" y="375"/>
                  </a:lnTo>
                  <a:lnTo>
                    <a:pt x="150" y="373"/>
                  </a:lnTo>
                  <a:lnTo>
                    <a:pt x="145" y="369"/>
                  </a:lnTo>
                  <a:lnTo>
                    <a:pt x="140" y="365"/>
                  </a:lnTo>
                  <a:lnTo>
                    <a:pt x="135" y="361"/>
                  </a:lnTo>
                  <a:lnTo>
                    <a:pt x="130" y="356"/>
                  </a:lnTo>
                  <a:lnTo>
                    <a:pt x="125" y="351"/>
                  </a:lnTo>
                  <a:lnTo>
                    <a:pt x="119" y="344"/>
                  </a:lnTo>
                  <a:lnTo>
                    <a:pt x="114" y="337"/>
                  </a:lnTo>
                  <a:lnTo>
                    <a:pt x="115" y="339"/>
                  </a:lnTo>
                  <a:lnTo>
                    <a:pt x="115" y="340"/>
                  </a:lnTo>
                  <a:lnTo>
                    <a:pt x="115" y="342"/>
                  </a:lnTo>
                  <a:lnTo>
                    <a:pt x="115" y="343"/>
                  </a:lnTo>
                  <a:lnTo>
                    <a:pt x="115" y="345"/>
                  </a:lnTo>
                  <a:lnTo>
                    <a:pt x="114" y="347"/>
                  </a:lnTo>
                  <a:lnTo>
                    <a:pt x="113" y="348"/>
                  </a:lnTo>
                  <a:lnTo>
                    <a:pt x="112" y="349"/>
                  </a:lnTo>
                  <a:lnTo>
                    <a:pt x="110" y="349"/>
                  </a:lnTo>
                  <a:lnTo>
                    <a:pt x="110" y="349"/>
                  </a:lnTo>
                  <a:lnTo>
                    <a:pt x="109" y="349"/>
                  </a:lnTo>
                  <a:lnTo>
                    <a:pt x="107" y="349"/>
                  </a:lnTo>
                  <a:lnTo>
                    <a:pt x="106" y="348"/>
                  </a:lnTo>
                  <a:lnTo>
                    <a:pt x="106" y="347"/>
                  </a:lnTo>
                  <a:lnTo>
                    <a:pt x="105" y="346"/>
                  </a:lnTo>
                  <a:lnTo>
                    <a:pt x="104" y="345"/>
                  </a:lnTo>
                  <a:lnTo>
                    <a:pt x="102" y="343"/>
                  </a:lnTo>
                  <a:lnTo>
                    <a:pt x="100" y="341"/>
                  </a:lnTo>
                  <a:lnTo>
                    <a:pt x="98" y="338"/>
                  </a:lnTo>
                  <a:lnTo>
                    <a:pt x="96" y="336"/>
                  </a:lnTo>
                  <a:lnTo>
                    <a:pt x="93" y="333"/>
                  </a:lnTo>
                  <a:lnTo>
                    <a:pt x="90" y="329"/>
                  </a:lnTo>
                  <a:lnTo>
                    <a:pt x="87" y="325"/>
                  </a:lnTo>
                  <a:lnTo>
                    <a:pt x="84" y="321"/>
                  </a:lnTo>
                  <a:lnTo>
                    <a:pt x="81" y="316"/>
                  </a:lnTo>
                  <a:lnTo>
                    <a:pt x="78" y="312"/>
                  </a:lnTo>
                  <a:lnTo>
                    <a:pt x="74" y="307"/>
                  </a:lnTo>
                  <a:lnTo>
                    <a:pt x="71" y="301"/>
                  </a:lnTo>
                  <a:lnTo>
                    <a:pt x="68" y="295"/>
                  </a:lnTo>
                  <a:lnTo>
                    <a:pt x="64" y="290"/>
                  </a:lnTo>
                  <a:lnTo>
                    <a:pt x="61" y="283"/>
                  </a:lnTo>
                  <a:lnTo>
                    <a:pt x="58" y="277"/>
                  </a:lnTo>
                  <a:lnTo>
                    <a:pt x="55" y="270"/>
                  </a:lnTo>
                  <a:lnTo>
                    <a:pt x="54" y="272"/>
                  </a:lnTo>
                  <a:lnTo>
                    <a:pt x="53" y="273"/>
                  </a:lnTo>
                  <a:lnTo>
                    <a:pt x="51" y="275"/>
                  </a:lnTo>
                  <a:lnTo>
                    <a:pt x="49" y="275"/>
                  </a:lnTo>
                  <a:lnTo>
                    <a:pt x="48" y="275"/>
                  </a:lnTo>
                  <a:lnTo>
                    <a:pt x="31" y="275"/>
                  </a:lnTo>
                  <a:lnTo>
                    <a:pt x="27" y="275"/>
                  </a:lnTo>
                  <a:lnTo>
                    <a:pt x="23" y="274"/>
                  </a:lnTo>
                  <a:lnTo>
                    <a:pt x="19" y="273"/>
                  </a:lnTo>
                  <a:lnTo>
                    <a:pt x="15" y="271"/>
                  </a:lnTo>
                  <a:lnTo>
                    <a:pt x="12" y="269"/>
                  </a:lnTo>
                  <a:lnTo>
                    <a:pt x="9" y="266"/>
                  </a:lnTo>
                  <a:lnTo>
                    <a:pt x="7" y="262"/>
                  </a:lnTo>
                  <a:lnTo>
                    <a:pt x="4" y="258"/>
                  </a:lnTo>
                  <a:lnTo>
                    <a:pt x="3" y="254"/>
                  </a:lnTo>
                  <a:lnTo>
                    <a:pt x="1" y="250"/>
                  </a:lnTo>
                  <a:lnTo>
                    <a:pt x="1" y="246"/>
                  </a:lnTo>
                  <a:lnTo>
                    <a:pt x="0" y="241"/>
                  </a:lnTo>
                  <a:lnTo>
                    <a:pt x="0" y="190"/>
                  </a:lnTo>
                  <a:lnTo>
                    <a:pt x="1" y="186"/>
                  </a:lnTo>
                  <a:lnTo>
                    <a:pt x="1" y="181"/>
                  </a:lnTo>
                  <a:lnTo>
                    <a:pt x="3" y="177"/>
                  </a:lnTo>
                  <a:lnTo>
                    <a:pt x="4" y="173"/>
                  </a:lnTo>
                  <a:lnTo>
                    <a:pt x="7" y="169"/>
                  </a:lnTo>
                  <a:lnTo>
                    <a:pt x="9" y="166"/>
                  </a:lnTo>
                  <a:lnTo>
                    <a:pt x="12" y="163"/>
                  </a:lnTo>
                  <a:lnTo>
                    <a:pt x="15" y="160"/>
                  </a:lnTo>
                  <a:lnTo>
                    <a:pt x="19" y="158"/>
                  </a:lnTo>
                  <a:lnTo>
                    <a:pt x="23" y="157"/>
                  </a:lnTo>
                  <a:lnTo>
                    <a:pt x="27" y="156"/>
                  </a:lnTo>
                  <a:lnTo>
                    <a:pt x="31" y="156"/>
                  </a:lnTo>
                  <a:lnTo>
                    <a:pt x="36" y="156"/>
                  </a:lnTo>
                  <a:lnTo>
                    <a:pt x="36" y="150"/>
                  </a:lnTo>
                  <a:lnTo>
                    <a:pt x="36" y="140"/>
                  </a:lnTo>
                  <a:lnTo>
                    <a:pt x="37" y="130"/>
                  </a:lnTo>
                  <a:lnTo>
                    <a:pt x="38" y="120"/>
                  </a:lnTo>
                  <a:lnTo>
                    <a:pt x="40" y="110"/>
                  </a:lnTo>
                  <a:lnTo>
                    <a:pt x="43" y="101"/>
                  </a:lnTo>
                  <a:lnTo>
                    <a:pt x="46" y="92"/>
                  </a:lnTo>
                  <a:lnTo>
                    <a:pt x="49" y="83"/>
                  </a:lnTo>
                  <a:lnTo>
                    <a:pt x="53" y="74"/>
                  </a:lnTo>
                  <a:lnTo>
                    <a:pt x="58" y="66"/>
                  </a:lnTo>
                  <a:lnTo>
                    <a:pt x="63" y="58"/>
                  </a:lnTo>
                  <a:lnTo>
                    <a:pt x="69" y="51"/>
                  </a:lnTo>
                  <a:lnTo>
                    <a:pt x="74" y="44"/>
                  </a:lnTo>
                  <a:lnTo>
                    <a:pt x="81" y="37"/>
                  </a:lnTo>
                  <a:lnTo>
                    <a:pt x="87" y="31"/>
                  </a:lnTo>
                  <a:lnTo>
                    <a:pt x="94" y="26"/>
                  </a:lnTo>
                  <a:lnTo>
                    <a:pt x="101" y="21"/>
                  </a:lnTo>
                  <a:lnTo>
                    <a:pt x="109" y="16"/>
                  </a:lnTo>
                  <a:lnTo>
                    <a:pt x="117" y="12"/>
                  </a:lnTo>
                  <a:lnTo>
                    <a:pt x="125" y="8"/>
                  </a:lnTo>
                  <a:lnTo>
                    <a:pt x="133" y="5"/>
                  </a:lnTo>
                  <a:lnTo>
                    <a:pt x="141" y="3"/>
                  </a:lnTo>
                  <a:lnTo>
                    <a:pt x="150" y="1"/>
                  </a:lnTo>
                  <a:lnTo>
                    <a:pt x="159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6" name="Freeform 70"/>
            <p:cNvSpPr>
              <a:spLocks noEditPoints="1"/>
            </p:cNvSpPr>
            <p:nvPr/>
          </p:nvSpPr>
          <p:spPr bwMode="auto">
            <a:xfrm>
              <a:off x="3475" y="2250"/>
              <a:ext cx="844" cy="210"/>
            </a:xfrm>
            <a:custGeom>
              <a:avLst/>
              <a:gdLst>
                <a:gd name="T0" fmla="*/ 102 w 3784"/>
                <a:gd name="T1" fmla="*/ 694 h 830"/>
                <a:gd name="T2" fmla="*/ 3750 w 3784"/>
                <a:gd name="T3" fmla="*/ 694 h 830"/>
                <a:gd name="T4" fmla="*/ 3716 w 3784"/>
                <a:gd name="T5" fmla="*/ 728 h 830"/>
                <a:gd name="T6" fmla="*/ 3716 w 3784"/>
                <a:gd name="T7" fmla="*/ 0 h 830"/>
                <a:gd name="T8" fmla="*/ 3784 w 3784"/>
                <a:gd name="T9" fmla="*/ 0 h 830"/>
                <a:gd name="T10" fmla="*/ 3784 w 3784"/>
                <a:gd name="T11" fmla="*/ 728 h 830"/>
                <a:gd name="T12" fmla="*/ 3750 w 3784"/>
                <a:gd name="T13" fmla="*/ 762 h 830"/>
                <a:gd name="T14" fmla="*/ 102 w 3784"/>
                <a:gd name="T15" fmla="*/ 762 h 830"/>
                <a:gd name="T16" fmla="*/ 102 w 3784"/>
                <a:gd name="T17" fmla="*/ 694 h 830"/>
                <a:gd name="T18" fmla="*/ 102 w 3784"/>
                <a:gd name="T19" fmla="*/ 830 h 830"/>
                <a:gd name="T20" fmla="*/ 0 w 3784"/>
                <a:gd name="T21" fmla="*/ 728 h 830"/>
                <a:gd name="T22" fmla="*/ 102 w 3784"/>
                <a:gd name="T23" fmla="*/ 626 h 830"/>
                <a:gd name="T24" fmla="*/ 204 w 3784"/>
                <a:gd name="T25" fmla="*/ 728 h 830"/>
                <a:gd name="T26" fmla="*/ 102 w 3784"/>
                <a:gd name="T27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84" h="830">
                  <a:moveTo>
                    <a:pt x="102" y="694"/>
                  </a:moveTo>
                  <a:lnTo>
                    <a:pt x="3750" y="694"/>
                  </a:lnTo>
                  <a:lnTo>
                    <a:pt x="3716" y="728"/>
                  </a:lnTo>
                  <a:lnTo>
                    <a:pt x="3716" y="0"/>
                  </a:lnTo>
                  <a:lnTo>
                    <a:pt x="3784" y="0"/>
                  </a:lnTo>
                  <a:lnTo>
                    <a:pt x="3784" y="728"/>
                  </a:lnTo>
                  <a:cubicBezTo>
                    <a:pt x="3784" y="747"/>
                    <a:pt x="3769" y="762"/>
                    <a:pt x="3750" y="762"/>
                  </a:cubicBezTo>
                  <a:lnTo>
                    <a:pt x="102" y="762"/>
                  </a:lnTo>
                  <a:lnTo>
                    <a:pt x="102" y="694"/>
                  </a:lnTo>
                  <a:close/>
                  <a:moveTo>
                    <a:pt x="102" y="830"/>
                  </a:moveTo>
                  <a:cubicBezTo>
                    <a:pt x="46" y="830"/>
                    <a:pt x="0" y="785"/>
                    <a:pt x="0" y="728"/>
                  </a:cubicBezTo>
                  <a:cubicBezTo>
                    <a:pt x="0" y="672"/>
                    <a:pt x="46" y="626"/>
                    <a:pt x="102" y="626"/>
                  </a:cubicBezTo>
                  <a:cubicBezTo>
                    <a:pt x="159" y="626"/>
                    <a:pt x="204" y="672"/>
                    <a:pt x="204" y="728"/>
                  </a:cubicBezTo>
                  <a:cubicBezTo>
                    <a:pt x="204" y="785"/>
                    <a:pt x="159" y="830"/>
                    <a:pt x="102" y="830"/>
                  </a:cubicBezTo>
                  <a:close/>
                </a:path>
              </a:pathLst>
            </a:custGeom>
            <a:solidFill>
              <a:srgbClr val="A6A6A6"/>
            </a:solidFill>
            <a:ln w="0" cap="flat">
              <a:solidFill>
                <a:srgbClr val="A6A6A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7" name="Freeform 71"/>
            <p:cNvSpPr>
              <a:spLocks noEditPoints="1"/>
            </p:cNvSpPr>
            <p:nvPr/>
          </p:nvSpPr>
          <p:spPr bwMode="auto">
            <a:xfrm>
              <a:off x="2887" y="2075"/>
              <a:ext cx="532" cy="603"/>
            </a:xfrm>
            <a:custGeom>
              <a:avLst/>
              <a:gdLst>
                <a:gd name="T0" fmla="*/ 499 w 4774"/>
                <a:gd name="T1" fmla="*/ 2709 h 4769"/>
                <a:gd name="T2" fmla="*/ 14 w 4774"/>
                <a:gd name="T3" fmla="*/ 2596 h 4769"/>
                <a:gd name="T4" fmla="*/ 9 w 4774"/>
                <a:gd name="T5" fmla="*/ 2202 h 4769"/>
                <a:gd name="T6" fmla="*/ 16 w 4774"/>
                <a:gd name="T7" fmla="*/ 2164 h 4769"/>
                <a:gd name="T8" fmla="*/ 501 w 4774"/>
                <a:gd name="T9" fmla="*/ 2051 h 4769"/>
                <a:gd name="T10" fmla="*/ 588 w 4774"/>
                <a:gd name="T11" fmla="*/ 1722 h 4769"/>
                <a:gd name="T12" fmla="*/ 225 w 4774"/>
                <a:gd name="T13" fmla="*/ 1381 h 4769"/>
                <a:gd name="T14" fmla="*/ 441 w 4774"/>
                <a:gd name="T15" fmla="*/ 1008 h 4769"/>
                <a:gd name="T16" fmla="*/ 919 w 4774"/>
                <a:gd name="T17" fmla="*/ 1155 h 4769"/>
                <a:gd name="T18" fmla="*/ 1163 w 4774"/>
                <a:gd name="T19" fmla="*/ 913 h 4769"/>
                <a:gd name="T20" fmla="*/ 1019 w 4774"/>
                <a:gd name="T21" fmla="*/ 438 h 4769"/>
                <a:gd name="T22" fmla="*/ 1390 w 4774"/>
                <a:gd name="T23" fmla="*/ 222 h 4769"/>
                <a:gd name="T24" fmla="*/ 1732 w 4774"/>
                <a:gd name="T25" fmla="*/ 587 h 4769"/>
                <a:gd name="T26" fmla="*/ 2060 w 4774"/>
                <a:gd name="T27" fmla="*/ 497 h 4769"/>
                <a:gd name="T28" fmla="*/ 2177 w 4774"/>
                <a:gd name="T29" fmla="*/ 11 h 4769"/>
                <a:gd name="T30" fmla="*/ 2572 w 4774"/>
                <a:gd name="T31" fmla="*/ 10 h 4769"/>
                <a:gd name="T32" fmla="*/ 2606 w 4774"/>
                <a:gd name="T33" fmla="*/ 14 h 4769"/>
                <a:gd name="T34" fmla="*/ 2719 w 4774"/>
                <a:gd name="T35" fmla="*/ 502 h 4769"/>
                <a:gd name="T36" fmla="*/ 3049 w 4774"/>
                <a:gd name="T37" fmla="*/ 589 h 4769"/>
                <a:gd name="T38" fmla="*/ 3394 w 4774"/>
                <a:gd name="T39" fmla="*/ 226 h 4769"/>
                <a:gd name="T40" fmla="*/ 3763 w 4774"/>
                <a:gd name="T41" fmla="*/ 442 h 4769"/>
                <a:gd name="T42" fmla="*/ 3620 w 4774"/>
                <a:gd name="T43" fmla="*/ 920 h 4769"/>
                <a:gd name="T44" fmla="*/ 3857 w 4774"/>
                <a:gd name="T45" fmla="*/ 1160 h 4769"/>
                <a:gd name="T46" fmla="*/ 4338 w 4774"/>
                <a:gd name="T47" fmla="*/ 1019 h 4769"/>
                <a:gd name="T48" fmla="*/ 4553 w 4774"/>
                <a:gd name="T49" fmla="*/ 1390 h 4769"/>
                <a:gd name="T50" fmla="*/ 4188 w 4774"/>
                <a:gd name="T51" fmla="*/ 1732 h 4769"/>
                <a:gd name="T52" fmla="*/ 4274 w 4774"/>
                <a:gd name="T53" fmla="*/ 2060 h 4769"/>
                <a:gd name="T54" fmla="*/ 4760 w 4774"/>
                <a:gd name="T55" fmla="*/ 2173 h 4769"/>
                <a:gd name="T56" fmla="*/ 4761 w 4774"/>
                <a:gd name="T57" fmla="*/ 2572 h 4769"/>
                <a:gd name="T58" fmla="*/ 4758 w 4774"/>
                <a:gd name="T59" fmla="*/ 2605 h 4769"/>
                <a:gd name="T60" fmla="*/ 4273 w 4774"/>
                <a:gd name="T61" fmla="*/ 2718 h 4769"/>
                <a:gd name="T62" fmla="*/ 4186 w 4774"/>
                <a:gd name="T63" fmla="*/ 3047 h 4769"/>
                <a:gd name="T64" fmla="*/ 4549 w 4774"/>
                <a:gd name="T65" fmla="*/ 3388 h 4769"/>
                <a:gd name="T66" fmla="*/ 4332 w 4774"/>
                <a:gd name="T67" fmla="*/ 3761 h 4769"/>
                <a:gd name="T68" fmla="*/ 3854 w 4774"/>
                <a:gd name="T69" fmla="*/ 3614 h 4769"/>
                <a:gd name="T70" fmla="*/ 3610 w 4774"/>
                <a:gd name="T71" fmla="*/ 3856 h 4769"/>
                <a:gd name="T72" fmla="*/ 3755 w 4774"/>
                <a:gd name="T73" fmla="*/ 4336 h 4769"/>
                <a:gd name="T74" fmla="*/ 3383 w 4774"/>
                <a:gd name="T75" fmla="*/ 4547 h 4769"/>
                <a:gd name="T76" fmla="*/ 3042 w 4774"/>
                <a:gd name="T77" fmla="*/ 4182 h 4769"/>
                <a:gd name="T78" fmla="*/ 2709 w 4774"/>
                <a:gd name="T79" fmla="*/ 4273 h 4769"/>
                <a:gd name="T80" fmla="*/ 2596 w 4774"/>
                <a:gd name="T81" fmla="*/ 4758 h 4769"/>
                <a:gd name="T82" fmla="*/ 2201 w 4774"/>
                <a:gd name="T83" fmla="*/ 4759 h 4769"/>
                <a:gd name="T84" fmla="*/ 2168 w 4774"/>
                <a:gd name="T85" fmla="*/ 4755 h 4769"/>
                <a:gd name="T86" fmla="*/ 2055 w 4774"/>
                <a:gd name="T87" fmla="*/ 4271 h 4769"/>
                <a:gd name="T88" fmla="*/ 1725 w 4774"/>
                <a:gd name="T89" fmla="*/ 4180 h 4769"/>
                <a:gd name="T90" fmla="*/ 1380 w 4774"/>
                <a:gd name="T91" fmla="*/ 4543 h 4769"/>
                <a:gd name="T92" fmla="*/ 1010 w 4774"/>
                <a:gd name="T93" fmla="*/ 4327 h 4769"/>
                <a:gd name="T94" fmla="*/ 1154 w 4774"/>
                <a:gd name="T95" fmla="*/ 3849 h 4769"/>
                <a:gd name="T96" fmla="*/ 912 w 4774"/>
                <a:gd name="T97" fmla="*/ 3610 h 4769"/>
                <a:gd name="T98" fmla="*/ 436 w 4774"/>
                <a:gd name="T99" fmla="*/ 3754 h 4769"/>
                <a:gd name="T100" fmla="*/ 220 w 4774"/>
                <a:gd name="T101" fmla="*/ 3379 h 4769"/>
                <a:gd name="T102" fmla="*/ 585 w 4774"/>
                <a:gd name="T103" fmla="*/ 3038 h 4769"/>
                <a:gd name="T104" fmla="*/ 499 w 4774"/>
                <a:gd name="T105" fmla="*/ 2709 h 4769"/>
                <a:gd name="T106" fmla="*/ 2283 w 4774"/>
                <a:gd name="T107" fmla="*/ 3699 h 4769"/>
                <a:gd name="T108" fmla="*/ 2582 w 4774"/>
                <a:gd name="T109" fmla="*/ 3687 h 4769"/>
                <a:gd name="T110" fmla="*/ 3345 w 4774"/>
                <a:gd name="T111" fmla="*/ 3287 h 4769"/>
                <a:gd name="T112" fmla="*/ 3700 w 4774"/>
                <a:gd name="T113" fmla="*/ 2486 h 4769"/>
                <a:gd name="T114" fmla="*/ 3389 w 4774"/>
                <a:gd name="T115" fmla="*/ 1529 h 4769"/>
                <a:gd name="T116" fmla="*/ 2491 w 4774"/>
                <a:gd name="T117" fmla="*/ 1075 h 4769"/>
                <a:gd name="T118" fmla="*/ 2192 w 4774"/>
                <a:gd name="T119" fmla="*/ 1082 h 4769"/>
                <a:gd name="T120" fmla="*/ 1429 w 4774"/>
                <a:gd name="T121" fmla="*/ 1483 h 4769"/>
                <a:gd name="T122" fmla="*/ 1074 w 4774"/>
                <a:gd name="T123" fmla="*/ 2283 h 4769"/>
                <a:gd name="T124" fmla="*/ 2283 w 4774"/>
                <a:gd name="T125" fmla="*/ 3699 h 4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74" h="4769">
                  <a:moveTo>
                    <a:pt x="499" y="2709"/>
                  </a:moveTo>
                  <a:cubicBezTo>
                    <a:pt x="305" y="2672"/>
                    <a:pt x="138" y="2631"/>
                    <a:pt x="14" y="2596"/>
                  </a:cubicBezTo>
                  <a:cubicBezTo>
                    <a:pt x="3" y="2466"/>
                    <a:pt x="0" y="2335"/>
                    <a:pt x="9" y="2202"/>
                  </a:cubicBezTo>
                  <a:cubicBezTo>
                    <a:pt x="11" y="2190"/>
                    <a:pt x="14" y="2177"/>
                    <a:pt x="16" y="2164"/>
                  </a:cubicBezTo>
                  <a:cubicBezTo>
                    <a:pt x="142" y="2129"/>
                    <a:pt x="305" y="2089"/>
                    <a:pt x="501" y="2051"/>
                  </a:cubicBezTo>
                  <a:cubicBezTo>
                    <a:pt x="521" y="1937"/>
                    <a:pt x="550" y="1830"/>
                    <a:pt x="588" y="1722"/>
                  </a:cubicBezTo>
                  <a:cubicBezTo>
                    <a:pt x="437" y="1592"/>
                    <a:pt x="317" y="1478"/>
                    <a:pt x="225" y="1381"/>
                  </a:cubicBezTo>
                  <a:cubicBezTo>
                    <a:pt x="287" y="1249"/>
                    <a:pt x="360" y="1127"/>
                    <a:pt x="441" y="1008"/>
                  </a:cubicBezTo>
                  <a:cubicBezTo>
                    <a:pt x="574" y="1042"/>
                    <a:pt x="733" y="1088"/>
                    <a:pt x="919" y="1155"/>
                  </a:cubicBezTo>
                  <a:cubicBezTo>
                    <a:pt x="993" y="1066"/>
                    <a:pt x="1076" y="988"/>
                    <a:pt x="1163" y="913"/>
                  </a:cubicBezTo>
                  <a:cubicBezTo>
                    <a:pt x="1099" y="726"/>
                    <a:pt x="1050" y="564"/>
                    <a:pt x="1019" y="438"/>
                  </a:cubicBezTo>
                  <a:cubicBezTo>
                    <a:pt x="1134" y="355"/>
                    <a:pt x="1259" y="283"/>
                    <a:pt x="1390" y="222"/>
                  </a:cubicBezTo>
                  <a:cubicBezTo>
                    <a:pt x="1486" y="315"/>
                    <a:pt x="1602" y="433"/>
                    <a:pt x="1732" y="587"/>
                  </a:cubicBezTo>
                  <a:cubicBezTo>
                    <a:pt x="1837" y="547"/>
                    <a:pt x="1948" y="518"/>
                    <a:pt x="2060" y="497"/>
                  </a:cubicBezTo>
                  <a:cubicBezTo>
                    <a:pt x="2101" y="302"/>
                    <a:pt x="2139" y="140"/>
                    <a:pt x="2177" y="11"/>
                  </a:cubicBezTo>
                  <a:cubicBezTo>
                    <a:pt x="2307" y="0"/>
                    <a:pt x="2439" y="1"/>
                    <a:pt x="2572" y="10"/>
                  </a:cubicBezTo>
                  <a:cubicBezTo>
                    <a:pt x="2585" y="13"/>
                    <a:pt x="2593" y="11"/>
                    <a:pt x="2606" y="14"/>
                  </a:cubicBezTo>
                  <a:cubicBezTo>
                    <a:pt x="2645" y="143"/>
                    <a:pt x="2681" y="303"/>
                    <a:pt x="2719" y="502"/>
                  </a:cubicBezTo>
                  <a:cubicBezTo>
                    <a:pt x="2833" y="519"/>
                    <a:pt x="2944" y="551"/>
                    <a:pt x="3049" y="589"/>
                  </a:cubicBezTo>
                  <a:cubicBezTo>
                    <a:pt x="3183" y="438"/>
                    <a:pt x="3297" y="318"/>
                    <a:pt x="3394" y="226"/>
                  </a:cubicBezTo>
                  <a:cubicBezTo>
                    <a:pt x="3522" y="285"/>
                    <a:pt x="3648" y="357"/>
                    <a:pt x="3763" y="442"/>
                  </a:cubicBezTo>
                  <a:cubicBezTo>
                    <a:pt x="3733" y="570"/>
                    <a:pt x="3682" y="730"/>
                    <a:pt x="3620" y="920"/>
                  </a:cubicBezTo>
                  <a:cubicBezTo>
                    <a:pt x="3705" y="994"/>
                    <a:pt x="3786" y="1072"/>
                    <a:pt x="3857" y="1160"/>
                  </a:cubicBezTo>
                  <a:cubicBezTo>
                    <a:pt x="4049" y="1095"/>
                    <a:pt x="4206" y="1047"/>
                    <a:pt x="4338" y="1019"/>
                  </a:cubicBezTo>
                  <a:cubicBezTo>
                    <a:pt x="4421" y="1134"/>
                    <a:pt x="4493" y="1259"/>
                    <a:pt x="4553" y="1390"/>
                  </a:cubicBezTo>
                  <a:cubicBezTo>
                    <a:pt x="4461" y="1486"/>
                    <a:pt x="4337" y="1599"/>
                    <a:pt x="4188" y="1732"/>
                  </a:cubicBezTo>
                  <a:cubicBezTo>
                    <a:pt x="4225" y="1837"/>
                    <a:pt x="4253" y="1948"/>
                    <a:pt x="4274" y="2060"/>
                  </a:cubicBezTo>
                  <a:cubicBezTo>
                    <a:pt x="4469" y="2097"/>
                    <a:pt x="4631" y="2139"/>
                    <a:pt x="4760" y="2173"/>
                  </a:cubicBezTo>
                  <a:cubicBezTo>
                    <a:pt x="4771" y="2303"/>
                    <a:pt x="4774" y="2434"/>
                    <a:pt x="4761" y="2572"/>
                  </a:cubicBezTo>
                  <a:cubicBezTo>
                    <a:pt x="4762" y="2580"/>
                    <a:pt x="4760" y="2592"/>
                    <a:pt x="4758" y="2605"/>
                  </a:cubicBezTo>
                  <a:cubicBezTo>
                    <a:pt x="4632" y="2644"/>
                    <a:pt x="4469" y="2681"/>
                    <a:pt x="4273" y="2718"/>
                  </a:cubicBezTo>
                  <a:cubicBezTo>
                    <a:pt x="4253" y="2832"/>
                    <a:pt x="4224" y="2943"/>
                    <a:pt x="4186" y="3047"/>
                  </a:cubicBezTo>
                  <a:cubicBezTo>
                    <a:pt x="4333" y="3178"/>
                    <a:pt x="4456" y="3291"/>
                    <a:pt x="4549" y="3388"/>
                  </a:cubicBezTo>
                  <a:cubicBezTo>
                    <a:pt x="4486" y="3521"/>
                    <a:pt x="4414" y="3646"/>
                    <a:pt x="4332" y="3761"/>
                  </a:cubicBezTo>
                  <a:cubicBezTo>
                    <a:pt x="4200" y="3727"/>
                    <a:pt x="4041" y="3681"/>
                    <a:pt x="3854" y="3614"/>
                  </a:cubicBezTo>
                  <a:cubicBezTo>
                    <a:pt x="3781" y="3703"/>
                    <a:pt x="3698" y="3781"/>
                    <a:pt x="3610" y="3856"/>
                  </a:cubicBezTo>
                  <a:cubicBezTo>
                    <a:pt x="3675" y="4043"/>
                    <a:pt x="3724" y="4205"/>
                    <a:pt x="3755" y="4336"/>
                  </a:cubicBezTo>
                  <a:cubicBezTo>
                    <a:pt x="3635" y="4415"/>
                    <a:pt x="3514" y="4486"/>
                    <a:pt x="3383" y="4547"/>
                  </a:cubicBezTo>
                  <a:cubicBezTo>
                    <a:pt x="3283" y="4455"/>
                    <a:pt x="3171" y="4336"/>
                    <a:pt x="3042" y="4182"/>
                  </a:cubicBezTo>
                  <a:cubicBezTo>
                    <a:pt x="2936" y="4223"/>
                    <a:pt x="2826" y="4251"/>
                    <a:pt x="2709" y="4273"/>
                  </a:cubicBezTo>
                  <a:cubicBezTo>
                    <a:pt x="2672" y="4467"/>
                    <a:pt x="2635" y="4629"/>
                    <a:pt x="2596" y="4758"/>
                  </a:cubicBezTo>
                  <a:cubicBezTo>
                    <a:pt x="2466" y="4769"/>
                    <a:pt x="2334" y="4768"/>
                    <a:pt x="2201" y="4759"/>
                  </a:cubicBezTo>
                  <a:cubicBezTo>
                    <a:pt x="2189" y="4756"/>
                    <a:pt x="2177" y="4758"/>
                    <a:pt x="2168" y="4755"/>
                  </a:cubicBezTo>
                  <a:cubicBezTo>
                    <a:pt x="2128" y="4626"/>
                    <a:pt x="2092" y="4467"/>
                    <a:pt x="2055" y="4271"/>
                  </a:cubicBezTo>
                  <a:cubicBezTo>
                    <a:pt x="1941" y="4251"/>
                    <a:pt x="1829" y="4218"/>
                    <a:pt x="1725" y="4180"/>
                  </a:cubicBezTo>
                  <a:cubicBezTo>
                    <a:pt x="1591" y="4331"/>
                    <a:pt x="1477" y="4451"/>
                    <a:pt x="1380" y="4543"/>
                  </a:cubicBezTo>
                  <a:cubicBezTo>
                    <a:pt x="1252" y="4484"/>
                    <a:pt x="1126" y="4412"/>
                    <a:pt x="1010" y="4327"/>
                  </a:cubicBezTo>
                  <a:cubicBezTo>
                    <a:pt x="1041" y="4199"/>
                    <a:pt x="1087" y="4040"/>
                    <a:pt x="1154" y="3849"/>
                  </a:cubicBezTo>
                  <a:cubicBezTo>
                    <a:pt x="1069" y="3776"/>
                    <a:pt x="987" y="3697"/>
                    <a:pt x="912" y="3610"/>
                  </a:cubicBezTo>
                  <a:cubicBezTo>
                    <a:pt x="725" y="3674"/>
                    <a:pt x="567" y="3722"/>
                    <a:pt x="436" y="3754"/>
                  </a:cubicBezTo>
                  <a:cubicBezTo>
                    <a:pt x="353" y="3635"/>
                    <a:pt x="281" y="3510"/>
                    <a:pt x="220" y="3379"/>
                  </a:cubicBezTo>
                  <a:cubicBezTo>
                    <a:pt x="313" y="3283"/>
                    <a:pt x="436" y="3171"/>
                    <a:pt x="585" y="3038"/>
                  </a:cubicBezTo>
                  <a:cubicBezTo>
                    <a:pt x="549" y="2932"/>
                    <a:pt x="516" y="2822"/>
                    <a:pt x="499" y="2709"/>
                  </a:cubicBezTo>
                  <a:close/>
                  <a:moveTo>
                    <a:pt x="2283" y="3699"/>
                  </a:moveTo>
                  <a:cubicBezTo>
                    <a:pt x="2383" y="3704"/>
                    <a:pt x="2481" y="3702"/>
                    <a:pt x="2582" y="3687"/>
                  </a:cubicBezTo>
                  <a:cubicBezTo>
                    <a:pt x="2871" y="3644"/>
                    <a:pt x="3142" y="3502"/>
                    <a:pt x="3345" y="3287"/>
                  </a:cubicBezTo>
                  <a:cubicBezTo>
                    <a:pt x="3552" y="3071"/>
                    <a:pt x="3678" y="2785"/>
                    <a:pt x="3700" y="2486"/>
                  </a:cubicBezTo>
                  <a:cubicBezTo>
                    <a:pt x="3726" y="2137"/>
                    <a:pt x="3618" y="1796"/>
                    <a:pt x="3389" y="1529"/>
                  </a:cubicBezTo>
                  <a:cubicBezTo>
                    <a:pt x="3161" y="1263"/>
                    <a:pt x="2841" y="1101"/>
                    <a:pt x="2491" y="1075"/>
                  </a:cubicBezTo>
                  <a:cubicBezTo>
                    <a:pt x="2391" y="1065"/>
                    <a:pt x="2289" y="1068"/>
                    <a:pt x="2192" y="1082"/>
                  </a:cubicBezTo>
                  <a:cubicBezTo>
                    <a:pt x="1902" y="1125"/>
                    <a:pt x="1631" y="1268"/>
                    <a:pt x="1429" y="1483"/>
                  </a:cubicBezTo>
                  <a:cubicBezTo>
                    <a:pt x="1222" y="1698"/>
                    <a:pt x="1096" y="1984"/>
                    <a:pt x="1074" y="2283"/>
                  </a:cubicBezTo>
                  <a:cubicBezTo>
                    <a:pt x="1017" y="3007"/>
                    <a:pt x="1559" y="3641"/>
                    <a:pt x="2283" y="3699"/>
                  </a:cubicBezTo>
                  <a:close/>
                </a:path>
              </a:pathLst>
            </a:custGeom>
            <a:solidFill>
              <a:srgbClr val="B8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8" name="Oval 72"/>
            <p:cNvSpPr>
              <a:spLocks noChangeArrowheads="1"/>
            </p:cNvSpPr>
            <p:nvPr/>
          </p:nvSpPr>
          <p:spPr bwMode="auto">
            <a:xfrm>
              <a:off x="2975" y="2180"/>
              <a:ext cx="343" cy="390"/>
            </a:xfrm>
            <a:prstGeom prst="ellipse">
              <a:avLst/>
            </a:prstGeom>
            <a:solidFill>
              <a:srgbClr val="59595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9" name="Oval 73"/>
            <p:cNvSpPr>
              <a:spLocks noChangeArrowheads="1"/>
            </p:cNvSpPr>
            <p:nvPr/>
          </p:nvSpPr>
          <p:spPr bwMode="auto">
            <a:xfrm>
              <a:off x="2975" y="2180"/>
              <a:ext cx="343" cy="390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0" name="Rectangle 74"/>
            <p:cNvSpPr>
              <a:spLocks noChangeArrowheads="1"/>
            </p:cNvSpPr>
            <p:nvPr/>
          </p:nvSpPr>
          <p:spPr bwMode="auto">
            <a:xfrm>
              <a:off x="2601" y="2265"/>
              <a:ext cx="32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2100" b="1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DecimaWE Rg" panose="02000000000000000000" pitchFamily="2" charset="0"/>
                </a:rPr>
                <a:t>VVF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75"/>
            <p:cNvSpPr>
              <a:spLocks noChangeArrowheads="1"/>
            </p:cNvSpPr>
            <p:nvPr/>
          </p:nvSpPr>
          <p:spPr bwMode="auto">
            <a:xfrm>
              <a:off x="2851" y="2331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76"/>
            <p:cNvSpPr>
              <a:spLocks noChangeArrowheads="1"/>
            </p:cNvSpPr>
            <p:nvPr/>
          </p:nvSpPr>
          <p:spPr bwMode="auto">
            <a:xfrm>
              <a:off x="2851" y="2465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smtClean="0">
                  <a:ln>
                    <a:noFill/>
                  </a:ln>
                  <a:solidFill>
                    <a:srgbClr val="76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93" name="Picture 7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" y="2262"/>
              <a:ext cx="20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7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" y="2262"/>
              <a:ext cx="20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5579" y="4075089"/>
            <a:ext cx="7306422" cy="22313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4842" y="790497"/>
            <a:ext cx="3009045" cy="189408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248" y="2849697"/>
            <a:ext cx="1606081" cy="16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1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099" y="1836738"/>
            <a:ext cx="2524357" cy="4331520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1523657" y="351151"/>
            <a:ext cx="8901973" cy="1419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/>
              <a:t/>
            </a:r>
            <a:br>
              <a:rPr lang="it-IT" sz="2800" b="1" dirty="0"/>
            </a:br>
            <a:r>
              <a:rPr lang="it-IT" sz="3200" b="1" dirty="0" smtClean="0"/>
              <a:t>ULTIMO DILEMMA DA RISOLVERE: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COME DELIMITARE LE AREE BOSCATE IN ZONE NON ANTROPIZZATE ?</a:t>
            </a:r>
            <a:endParaRPr lang="it-IT" sz="3200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877888" y="4957205"/>
            <a:ext cx="8185150" cy="1236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dirty="0"/>
          </a:p>
        </p:txBody>
      </p:sp>
      <p:sp>
        <p:nvSpPr>
          <p:cNvPr id="18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9" name="Ovale 18"/>
          <p:cNvSpPr/>
          <p:nvPr/>
        </p:nvSpPr>
        <p:spPr>
          <a:xfrm>
            <a:off x="5966214" y="6501084"/>
            <a:ext cx="594446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99" y="1770581"/>
            <a:ext cx="5476875" cy="4171950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>
            <a:off x="6609701" y="4224525"/>
            <a:ext cx="2649398" cy="224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5868332" y="2828060"/>
            <a:ext cx="4273147" cy="1419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/>
              <a:t/>
            </a:r>
            <a:br>
              <a:rPr lang="it-IT" sz="2800" b="1" dirty="0"/>
            </a:br>
            <a:r>
              <a:rPr lang="it-IT" sz="3200" b="1" dirty="0" smtClean="0"/>
              <a:t>L’unione </a:t>
            </a:r>
          </a:p>
          <a:p>
            <a:pPr algn="ctr"/>
            <a:r>
              <a:rPr lang="it-IT" sz="3200" b="1" dirty="0" smtClean="0"/>
              <a:t>FA LA FORZA: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PCR + VVF</a:t>
            </a:r>
            <a:endParaRPr lang="it-IT" sz="3200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778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686185" y="5977185"/>
            <a:ext cx="4822804" cy="365125"/>
          </a:xfrm>
        </p:spPr>
        <p:txBody>
          <a:bodyPr/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877888" y="4474605"/>
            <a:ext cx="8185150" cy="1236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dirty="0"/>
          </a:p>
        </p:txBody>
      </p:sp>
      <p:sp>
        <p:nvSpPr>
          <p:cNvPr id="9" name="Segnaposto piè di pagina 3"/>
          <p:cNvSpPr txBox="1">
            <a:spLocks/>
          </p:cNvSpPr>
          <p:nvPr/>
        </p:nvSpPr>
        <p:spPr>
          <a:xfrm>
            <a:off x="70792" y="6459785"/>
            <a:ext cx="12121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5801429" y="6501084"/>
            <a:ext cx="592315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6228926" y="32391"/>
            <a:ext cx="5433845" cy="25248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60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Cartografia</a:t>
            </a:r>
          </a:p>
          <a:p>
            <a:pPr algn="ctr"/>
            <a:r>
              <a:rPr lang="it-IT" sz="60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condivisa </a:t>
            </a:r>
          </a:p>
          <a:p>
            <a:pPr algn="ctr"/>
            <a:r>
              <a:rPr lang="it-IT" sz="60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da PCR E VVF</a:t>
            </a:r>
            <a:endParaRPr lang="it-IT" sz="6000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8" y="0"/>
            <a:ext cx="6326873" cy="63268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785" y="2942452"/>
            <a:ext cx="32861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51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686185" y="5977185"/>
            <a:ext cx="4822804" cy="365125"/>
          </a:xfrm>
        </p:spPr>
        <p:txBody>
          <a:bodyPr/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877888" y="4474605"/>
            <a:ext cx="8185150" cy="1236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dirty="0"/>
          </a:p>
        </p:txBody>
      </p:sp>
      <p:sp>
        <p:nvSpPr>
          <p:cNvPr id="9" name="Segnaposto piè di pagina 3"/>
          <p:cNvSpPr txBox="1">
            <a:spLocks/>
          </p:cNvSpPr>
          <p:nvPr/>
        </p:nvSpPr>
        <p:spPr>
          <a:xfrm>
            <a:off x="70792" y="6459785"/>
            <a:ext cx="12121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5801429" y="6501084"/>
            <a:ext cx="592315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9940926" y="80279"/>
            <a:ext cx="2251074" cy="26474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Cartografia</a:t>
            </a:r>
          </a:p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condivisa </a:t>
            </a:r>
          </a:p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da </a:t>
            </a:r>
          </a:p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PCR </a:t>
            </a:r>
          </a:p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e </a:t>
            </a:r>
          </a:p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VVF</a:t>
            </a:r>
            <a:endParaRPr lang="it-IT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793910"/>
              </p:ext>
            </p:extLst>
          </p:nvPr>
        </p:nvGraphicFramePr>
        <p:xfrm>
          <a:off x="0" y="0"/>
          <a:ext cx="10064795" cy="6243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13496564" imgH="8372475" progId="Acrobat.Document.DC">
                  <p:embed/>
                </p:oleObj>
              </mc:Choice>
              <mc:Fallback>
                <p:oleObj name="Acrobat Document" r:id="rId3" imgW="13496564" imgH="83724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0064795" cy="6243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3404" y="2944158"/>
            <a:ext cx="1918558" cy="32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7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686185" y="5977185"/>
            <a:ext cx="4822804" cy="365125"/>
          </a:xfrm>
        </p:spPr>
        <p:txBody>
          <a:bodyPr/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877888" y="4474605"/>
            <a:ext cx="8185150" cy="1236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dirty="0"/>
          </a:p>
        </p:txBody>
      </p:sp>
      <p:sp>
        <p:nvSpPr>
          <p:cNvPr id="9" name="Segnaposto piè di pagina 3"/>
          <p:cNvSpPr txBox="1">
            <a:spLocks/>
          </p:cNvSpPr>
          <p:nvPr/>
        </p:nvSpPr>
        <p:spPr>
          <a:xfrm>
            <a:off x="70792" y="6459785"/>
            <a:ext cx="12121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5801429" y="6501084"/>
            <a:ext cx="592315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" y="341984"/>
            <a:ext cx="6695768" cy="57435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490" y="2560412"/>
            <a:ext cx="3238500" cy="2657475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7094092" y="599673"/>
            <a:ext cx="4599295" cy="19020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Buffer </a:t>
            </a:r>
            <a:r>
              <a:rPr lang="it-IT" sz="3600" b="1" dirty="0">
                <a:solidFill>
                  <a:srgbClr val="FF0000"/>
                </a:solidFill>
                <a:latin typeface="DecimaWE Rg" panose="02000000000000000000" pitchFamily="2" charset="0"/>
              </a:rPr>
              <a:t> </a:t>
            </a: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condivisi </a:t>
            </a:r>
          </a:p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da </a:t>
            </a:r>
          </a:p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PCR e VVF</a:t>
            </a:r>
            <a:endParaRPr lang="it-IT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2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686185" y="5977185"/>
            <a:ext cx="4822804" cy="365125"/>
          </a:xfrm>
        </p:spPr>
        <p:txBody>
          <a:bodyPr/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877888" y="4474605"/>
            <a:ext cx="8185150" cy="1236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dirty="0"/>
          </a:p>
        </p:txBody>
      </p:sp>
      <p:sp>
        <p:nvSpPr>
          <p:cNvPr id="9" name="Segnaposto piè di pagina 3"/>
          <p:cNvSpPr txBox="1">
            <a:spLocks/>
          </p:cNvSpPr>
          <p:nvPr/>
        </p:nvSpPr>
        <p:spPr>
          <a:xfrm>
            <a:off x="70792" y="6459785"/>
            <a:ext cx="12121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5801429" y="6501084"/>
            <a:ext cx="592315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6393744" y="354842"/>
            <a:ext cx="4599295" cy="19020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ESEMPIO CONCRETO:</a:t>
            </a:r>
          </a:p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JAMIANO (</a:t>
            </a:r>
            <a:r>
              <a:rPr lang="it-IT" sz="3600" b="1" dirty="0" err="1" smtClean="0">
                <a:solidFill>
                  <a:srgbClr val="FF0000"/>
                </a:solidFill>
                <a:latin typeface="DecimaWE Rg" panose="02000000000000000000" pitchFamily="2" charset="0"/>
              </a:rPr>
              <a:t>Doberdo’</a:t>
            </a: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 del lago)</a:t>
            </a:r>
          </a:p>
          <a:p>
            <a:pPr algn="ctr">
              <a:lnSpc>
                <a:spcPct val="1100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BARCIS</a:t>
            </a:r>
            <a:endParaRPr lang="it-IT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2" y="232012"/>
            <a:ext cx="6069174" cy="606917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265" y="2844308"/>
            <a:ext cx="4991999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0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686185" y="5977185"/>
            <a:ext cx="4822804" cy="365125"/>
          </a:xfrm>
        </p:spPr>
        <p:txBody>
          <a:bodyPr/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877888" y="4474605"/>
            <a:ext cx="8185150" cy="1236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dirty="0"/>
          </a:p>
        </p:txBody>
      </p:sp>
      <p:sp>
        <p:nvSpPr>
          <p:cNvPr id="9" name="Segnaposto piè di pagina 3"/>
          <p:cNvSpPr txBox="1">
            <a:spLocks/>
          </p:cNvSpPr>
          <p:nvPr/>
        </p:nvSpPr>
        <p:spPr>
          <a:xfrm>
            <a:off x="70792" y="6459785"/>
            <a:ext cx="12121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5801429" y="6501084"/>
            <a:ext cx="592315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314913" y="280051"/>
            <a:ext cx="342985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marR="719455" algn="ctr">
              <a:lnSpc>
                <a:spcPct val="150000"/>
              </a:lnSpc>
              <a:tabLst>
                <a:tab pos="3060065" algn="ctr"/>
                <a:tab pos="6120130" algn="r"/>
              </a:tabLst>
            </a:pPr>
            <a:r>
              <a:rPr lang="it-IT" sz="2400" b="1" dirty="0" smtClean="0">
                <a:solidFill>
                  <a:srgbClr val="FF0000"/>
                </a:solidFill>
              </a:rPr>
              <a:t>6.- CONCLUSIONI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605773" y="920480"/>
            <a:ext cx="11304855" cy="8098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endParaRPr lang="it-IT" sz="2800" dirty="0" smtClean="0"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marR="719455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DISLOCAZIONE TERRITORIALE FORZE REGIONALI </a:t>
            </a:r>
            <a:endParaRPr lang="it-IT" sz="2800" dirty="0" smtClean="0"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marR="719455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 smtClean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800" dirty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CFR + GRUPPI COMUNALI AIB) ATTIVABILI PER L’ANTI-INCENDIO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572" y="3537844"/>
            <a:ext cx="4584589" cy="270076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132" y="1997262"/>
            <a:ext cx="1600423" cy="88931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176" y="2639104"/>
            <a:ext cx="1790950" cy="117173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719" y="2764051"/>
            <a:ext cx="780356" cy="78035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5729" y="2605402"/>
            <a:ext cx="6657409" cy="389568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867" y="3810259"/>
            <a:ext cx="3854777" cy="2501390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4674024" y="4347935"/>
            <a:ext cx="2871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FFFFFF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Stazioni CFR - 27</a:t>
            </a:r>
            <a:endParaRPr lang="it-IT" sz="1100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</a:pPr>
            <a:r>
              <a:rPr lang="it-IT" dirty="0">
                <a:solidFill>
                  <a:srgbClr val="FFFFFF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Dipendenti </a:t>
            </a:r>
            <a:r>
              <a:rPr lang="it-IT" b="1" dirty="0">
                <a:solidFill>
                  <a:srgbClr val="FFFFFF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CFR – 163</a:t>
            </a:r>
            <a:endParaRPr lang="it-IT" sz="1100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</a:pPr>
            <a:r>
              <a:rPr lang="it-IT" b="1" dirty="0">
                <a:solidFill>
                  <a:srgbClr val="FFFFFF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Gruppi Comunali – </a:t>
            </a:r>
            <a:r>
              <a:rPr lang="it-IT" b="1" dirty="0" smtClean="0">
                <a:solidFill>
                  <a:srgbClr val="FFFFFF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121</a:t>
            </a:r>
            <a:endParaRPr lang="it-IT" sz="1100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</a:pPr>
            <a:r>
              <a:rPr lang="it-IT" b="1" dirty="0">
                <a:solidFill>
                  <a:srgbClr val="FFFFFF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Volontari AIB – </a:t>
            </a:r>
            <a:r>
              <a:rPr lang="it-IT" b="1" dirty="0" smtClean="0">
                <a:solidFill>
                  <a:srgbClr val="FFFFFF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1.431</a:t>
            </a:r>
            <a:endParaRPr lang="it-IT" sz="1100" dirty="0">
              <a:effectLst/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0275" y="4230460"/>
            <a:ext cx="1671107" cy="1042096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217031">
            <a:off x="6978486" y="3650185"/>
            <a:ext cx="1745196" cy="17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1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686185" y="5977185"/>
            <a:ext cx="4822804" cy="365125"/>
          </a:xfrm>
        </p:spPr>
        <p:txBody>
          <a:bodyPr/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9" name="Segnaposto piè di pagina 3"/>
          <p:cNvSpPr txBox="1">
            <a:spLocks/>
          </p:cNvSpPr>
          <p:nvPr/>
        </p:nvSpPr>
        <p:spPr>
          <a:xfrm>
            <a:off x="70792" y="6459785"/>
            <a:ext cx="12121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5801429" y="6501084"/>
            <a:ext cx="592315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ttangolo arrotondato 23"/>
          <p:cNvSpPr/>
          <p:nvPr/>
        </p:nvSpPr>
        <p:spPr>
          <a:xfrm>
            <a:off x="82591" y="171450"/>
            <a:ext cx="11969709" cy="73701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Titolo 1"/>
          <p:cNvSpPr>
            <a:spLocks noGrp="1"/>
          </p:cNvSpPr>
          <p:nvPr>
            <p:ph type="ctrTitle"/>
          </p:nvPr>
        </p:nvSpPr>
        <p:spPr>
          <a:xfrm>
            <a:off x="82591" y="261244"/>
            <a:ext cx="12192000" cy="552203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</a:rPr>
              <a:t>FLUSSO FUTURO  </a:t>
            </a:r>
            <a:r>
              <a:rPr lang="it-IT" sz="2400" b="1" dirty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</a:rPr>
              <a:t>CHIAMATA AL 1 1 2 PER UN INCENDIO </a:t>
            </a:r>
            <a:r>
              <a:rPr lang="it-IT" sz="2400" b="1" dirty="0" smtClean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</a:rPr>
              <a:t>BOSCHIVO</a:t>
            </a:r>
            <a:endParaRPr lang="it-IT" sz="9800" b="1" dirty="0">
              <a:solidFill>
                <a:schemeClr val="tx1"/>
              </a:solidFill>
              <a:latin typeface="DecimaWE Rg" panose="02000000000000000000" pitchFamily="2" charset="0"/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03" y="1145417"/>
            <a:ext cx="9088223" cy="48317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440" y="2000104"/>
            <a:ext cx="2367896" cy="2725205"/>
          </a:xfrm>
          <a:prstGeom prst="rect">
            <a:avLst/>
          </a:prstGeom>
          <a:solidFill>
            <a:srgbClr val="F6B0B0"/>
          </a:solidFill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60" y="1658646"/>
            <a:ext cx="2598189" cy="1628457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049" y="1387045"/>
            <a:ext cx="987290" cy="405988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981" y="3656170"/>
            <a:ext cx="2521426" cy="1617964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4166" y="3511260"/>
            <a:ext cx="987290" cy="405988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8240" y="2610566"/>
            <a:ext cx="1642409" cy="1513230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1630" y="4278592"/>
            <a:ext cx="354299" cy="259819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6351" y="2266816"/>
            <a:ext cx="354299" cy="259819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9042" y="2107639"/>
            <a:ext cx="425158" cy="419254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37576">
            <a:off x="4745760" y="4576019"/>
            <a:ext cx="440309" cy="433343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7022" y="1850785"/>
            <a:ext cx="820012" cy="820012"/>
          </a:xfrm>
          <a:prstGeom prst="rect">
            <a:avLst/>
          </a:prstGeom>
        </p:spPr>
      </p:pic>
      <p:pic>
        <p:nvPicPr>
          <p:cNvPr id="38" name="Immagine 37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8" y="2045822"/>
            <a:ext cx="513967" cy="381330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8728" y="4025562"/>
            <a:ext cx="944797" cy="578688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64976" y="2463406"/>
            <a:ext cx="950701" cy="566878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04280" y="5349184"/>
            <a:ext cx="627710" cy="572199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3141" y="4823591"/>
            <a:ext cx="690883" cy="696787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69041" y="4905091"/>
            <a:ext cx="549163" cy="536743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75885" y="5416196"/>
            <a:ext cx="442818" cy="442386"/>
          </a:xfrm>
          <a:prstGeom prst="rect">
            <a:avLst/>
          </a:prstGeom>
        </p:spPr>
      </p:pic>
      <p:sp>
        <p:nvSpPr>
          <p:cNvPr id="45" name="Rettangolo 44"/>
          <p:cNvSpPr/>
          <p:nvPr/>
        </p:nvSpPr>
        <p:spPr>
          <a:xfrm>
            <a:off x="1856079" y="2674374"/>
            <a:ext cx="18687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1600" b="1" dirty="0">
                <a:solidFill>
                  <a:srgbClr val="943634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Segnalazione su linea “1 1 2”</a:t>
            </a:r>
            <a:endParaRPr lang="it-IT" sz="1600" dirty="0"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</a:pPr>
            <a:r>
              <a:rPr lang="it-IT" sz="800" dirty="0">
                <a:solidFill>
                  <a:srgbClr val="808080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 </a:t>
            </a:r>
            <a:endParaRPr lang="it-IT" sz="1600" dirty="0"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</a:pPr>
            <a:r>
              <a:rPr lang="it-IT" sz="800" dirty="0">
                <a:solidFill>
                  <a:srgbClr val="808080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 </a:t>
            </a:r>
            <a:endParaRPr lang="it-IT" sz="1600" dirty="0"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</a:pPr>
            <a:r>
              <a:rPr lang="it-IT" sz="800" dirty="0">
                <a:solidFill>
                  <a:srgbClr val="808080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 </a:t>
            </a:r>
            <a:endParaRPr lang="it-IT" sz="1600" dirty="0"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</a:pPr>
            <a:r>
              <a:rPr lang="it-IT" sz="1400" dirty="0">
                <a:solidFill>
                  <a:srgbClr val="808080"/>
                </a:solidFill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Arriva chiamata di emergenza al NUE 112 da un utente che assiste all’evento. Verifica natura evento</a:t>
            </a:r>
            <a:endParaRPr lang="it-IT" sz="1400" dirty="0">
              <a:effectLst/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3304" y="1387045"/>
            <a:ext cx="1420961" cy="765842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75929" y="2221657"/>
            <a:ext cx="602308" cy="395633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69364" y="4053548"/>
            <a:ext cx="708873" cy="459157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94263" y="3276819"/>
            <a:ext cx="4276405" cy="224389"/>
          </a:xfrm>
          <a:prstGeom prst="rect">
            <a:avLst/>
          </a:prstGeom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03436" y="3565712"/>
            <a:ext cx="265725" cy="271629"/>
          </a:xfrm>
          <a:prstGeom prst="rect">
            <a:avLst/>
          </a:prstGeom>
        </p:spPr>
      </p:pic>
      <p:sp>
        <p:nvSpPr>
          <p:cNvPr id="51" name="Rettangolo 50"/>
          <p:cNvSpPr/>
          <p:nvPr/>
        </p:nvSpPr>
        <p:spPr>
          <a:xfrm>
            <a:off x="5688087" y="1966057"/>
            <a:ext cx="222792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000" b="1" dirty="0" smtClean="0">
                <a:solidFill>
                  <a:srgbClr val="943634"/>
                </a:solidFill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Vigili del Fuoco</a:t>
            </a:r>
            <a:endParaRPr lang="it-IT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500" dirty="0" smtClean="0">
                <a:latin typeface="DecimaWE Rg" panose="02000000000000000000" pitchFamily="2" charset="0"/>
                <a:ea typeface="Times New Roman" panose="02020603050405020304" pitchFamily="18" charset="0"/>
              </a:rPr>
              <a:t> </a:t>
            </a:r>
            <a:endParaRPr lang="it-IT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1400" dirty="0" smtClean="0">
                <a:solidFill>
                  <a:srgbClr val="808080"/>
                </a:solidFill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Organizzazione squadre e risoluzione evento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5637816" y="4075761"/>
            <a:ext cx="219679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1600" b="1" dirty="0">
                <a:solidFill>
                  <a:srgbClr val="943634"/>
                </a:solidFill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Sala Operativa Regionale</a:t>
            </a:r>
            <a:endParaRPr lang="it-IT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700" dirty="0">
                <a:latin typeface="DecimaWE Rg" panose="02000000000000000000" pitchFamily="2" charset="0"/>
                <a:ea typeface="Times New Roman" panose="02020603050405020304" pitchFamily="18" charset="0"/>
              </a:rPr>
              <a:t> </a:t>
            </a:r>
            <a:endParaRPr lang="it-IT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1400" dirty="0">
                <a:solidFill>
                  <a:srgbClr val="808080"/>
                </a:solidFill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Organizzazione squadre e risoluzione evento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16328" y="4987050"/>
            <a:ext cx="193767" cy="313718"/>
          </a:xfrm>
          <a:prstGeom prst="rect">
            <a:avLst/>
          </a:prstGeom>
        </p:spPr>
      </p:pic>
      <p:sp>
        <p:nvSpPr>
          <p:cNvPr id="54" name="Rectangle 27"/>
          <p:cNvSpPr/>
          <p:nvPr/>
        </p:nvSpPr>
        <p:spPr>
          <a:xfrm flipH="1">
            <a:off x="6310214" y="5451933"/>
            <a:ext cx="584722" cy="591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600" b="1" dirty="0">
                <a:solidFill>
                  <a:srgbClr val="FFFFFF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</a:rPr>
              <a:t>2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71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686185" y="5977185"/>
            <a:ext cx="4822804" cy="365125"/>
          </a:xfrm>
        </p:spPr>
        <p:txBody>
          <a:bodyPr/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9" name="Segnaposto piè di pagina 3"/>
          <p:cNvSpPr txBox="1">
            <a:spLocks/>
          </p:cNvSpPr>
          <p:nvPr/>
        </p:nvSpPr>
        <p:spPr>
          <a:xfrm>
            <a:off x="70792" y="6459785"/>
            <a:ext cx="12121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non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 18-01-2023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5801429" y="6501084"/>
            <a:ext cx="592315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6" name="Immagin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13" y="1180235"/>
            <a:ext cx="10237696" cy="5067522"/>
          </a:xfrm>
          <a:prstGeom prst="rect">
            <a:avLst/>
          </a:prstGeom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63" y="3491732"/>
            <a:ext cx="11820266" cy="882568"/>
          </a:xfrm>
          <a:prstGeom prst="rect">
            <a:avLst/>
          </a:prstGeom>
        </p:spPr>
      </p:pic>
      <p:pic>
        <p:nvPicPr>
          <p:cNvPr id="58" name="Immagin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597" y="102663"/>
            <a:ext cx="2489598" cy="2555718"/>
          </a:xfrm>
          <a:prstGeom prst="rect">
            <a:avLst/>
          </a:prstGeom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575" y="435603"/>
            <a:ext cx="1185642" cy="174772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3" y="0"/>
            <a:ext cx="12289483" cy="691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-34352" y="5411449"/>
            <a:ext cx="642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</a:rPr>
              <a:t>Presidenza della regione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PROTEZIONE CIVILE DELLA REGIONE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Servizio volontariato, </a:t>
            </a:r>
            <a:r>
              <a:rPr lang="it-IT" dirty="0" err="1">
                <a:solidFill>
                  <a:schemeClr val="bg1"/>
                </a:solidFill>
              </a:rPr>
              <a:t>nue</a:t>
            </a:r>
            <a:r>
              <a:rPr lang="it-IT" dirty="0">
                <a:solidFill>
                  <a:schemeClr val="bg1"/>
                </a:solidFill>
              </a:rPr>
              <a:t> 112 e sistemi tecnologici</a:t>
            </a:r>
          </a:p>
          <a:p>
            <a:r>
              <a:rPr lang="it-IT" dirty="0">
                <a:solidFill>
                  <a:schemeClr val="bg1"/>
                </a:solidFill>
              </a:rPr>
              <a:t>ing. Nazzareno Candotti</a:t>
            </a:r>
          </a:p>
          <a:p>
            <a:r>
              <a:rPr lang="it-IT" dirty="0">
                <a:solidFill>
                  <a:schemeClr val="bg1"/>
                </a:solidFill>
              </a:rPr>
              <a:t>direttore del Servizio</a:t>
            </a: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1522318" y="142702"/>
            <a:ext cx="9311693" cy="102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>
                <a:schemeClr val="bg1"/>
              </a:buClr>
            </a:pPr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imaWE Rg" panose="02000000000000000000" pitchFamily="2" charset="0"/>
              </a:rPr>
              <a:t>Si ringrazia per la cortese attenzione</a:t>
            </a:r>
          </a:p>
          <a:p>
            <a:pPr algn="ctr">
              <a:spcBef>
                <a:spcPct val="0"/>
              </a:spcBef>
              <a:buClr>
                <a:schemeClr val="bg1"/>
              </a:buClr>
            </a:pPr>
            <a:endParaRPr lang="it-IT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imaWE Rg" panose="02000000000000000000" pitchFamily="2" charset="0"/>
            </a:endParaRPr>
          </a:p>
          <a:p>
            <a:pPr algn="ctr">
              <a:spcBef>
                <a:spcPct val="0"/>
              </a:spcBef>
              <a:buClr>
                <a:schemeClr val="bg1"/>
              </a:buClr>
            </a:pPr>
            <a:endParaRPr lang="it-IT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imaWE Rg" panose="02000000000000000000" pitchFamily="2" charset="0"/>
            </a:endParaRPr>
          </a:p>
          <a:p>
            <a:pPr algn="ctr">
              <a:spcBef>
                <a:spcPct val="0"/>
              </a:spcBef>
              <a:buClr>
                <a:schemeClr val="bg1"/>
              </a:buClr>
            </a:pPr>
            <a:endParaRPr lang="it-IT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imaWE Rg" panose="02000000000000000000" pitchFamily="2" charset="0"/>
            </a:endParaRPr>
          </a:p>
          <a:p>
            <a:pPr algn="ctr">
              <a:spcBef>
                <a:spcPct val="0"/>
              </a:spcBef>
              <a:buClr>
                <a:schemeClr val="bg1"/>
              </a:buClr>
            </a:pPr>
            <a:endParaRPr lang="it-IT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imaWE Rg" panose="02000000000000000000" pitchFamily="2" charset="0"/>
            </a:endParaRPr>
          </a:p>
          <a:p>
            <a:pPr algn="ctr">
              <a:spcBef>
                <a:spcPct val="0"/>
              </a:spcBef>
              <a:buClr>
                <a:schemeClr val="bg1"/>
              </a:buClr>
            </a:pPr>
            <a:endParaRPr lang="it-IT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imaWE Rg" panose="02000000000000000000" pitchFamily="2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buClr>
                <a:schemeClr val="bg1"/>
              </a:buClr>
            </a:pPr>
            <a:endParaRPr lang="it-IT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imaWE Rg" panose="02000000000000000000" pitchFamily="2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buClr>
                <a:schemeClr val="bg1"/>
              </a:buClr>
            </a:pPr>
            <a:endParaRPr lang="it-IT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imaWE Rg" panose="02000000000000000000" pitchFamily="2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buClr>
                <a:schemeClr val="bg1"/>
              </a:buClr>
            </a:pP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imaWE Rg" panose="02000000000000000000" pitchFamily="2" charset="0"/>
              <a:ea typeface="+mj-ea"/>
              <a:cs typeface="+mj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-971024" y="1591029"/>
            <a:ext cx="12061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it-IT" sz="2200" b="1" i="1" dirty="0" smtClean="0">
                <a:solidFill>
                  <a:schemeClr val="bg1"/>
                </a:solidFill>
                <a:latin typeface="DecimaWE Rg" panose="02000000000000000000" pitchFamily="2" charset="0"/>
              </a:rPr>
              <a:t>«Non </a:t>
            </a:r>
            <a:r>
              <a:rPr lang="it-IT" sz="2200" b="1" i="1" dirty="0">
                <a:solidFill>
                  <a:schemeClr val="bg1"/>
                </a:solidFill>
                <a:latin typeface="DecimaWE Rg" panose="02000000000000000000" pitchFamily="2" charset="0"/>
              </a:rPr>
              <a:t>possiamo pretendere che le cose cambino, se continuiamo a fare le stesse </a:t>
            </a:r>
            <a:r>
              <a:rPr lang="it-IT" sz="2200" b="1" i="1" dirty="0" smtClean="0">
                <a:solidFill>
                  <a:schemeClr val="bg1"/>
                </a:solidFill>
                <a:latin typeface="DecimaWE Rg" panose="02000000000000000000" pitchFamily="2" charset="0"/>
              </a:rPr>
              <a:t>cose»</a:t>
            </a:r>
          </a:p>
          <a:p>
            <a:pPr algn="r">
              <a:buNone/>
            </a:pPr>
            <a:r>
              <a:rPr lang="it-IT" sz="2200" b="1" i="1" dirty="0" err="1" smtClean="0">
                <a:solidFill>
                  <a:schemeClr val="bg1"/>
                </a:solidFill>
                <a:latin typeface="DecimaWE Rg" panose="02000000000000000000" pitchFamily="2" charset="0"/>
              </a:rPr>
              <a:t>A.Einstein</a:t>
            </a:r>
            <a:endParaRPr lang="it-IT" sz="2200" b="1" i="1" dirty="0">
              <a:solidFill>
                <a:schemeClr val="bg1"/>
              </a:solidFill>
              <a:latin typeface="DecimaWE 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5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4"/>
          <p:cNvSpPr/>
          <p:nvPr/>
        </p:nvSpPr>
        <p:spPr>
          <a:xfrm>
            <a:off x="82591" y="171450"/>
            <a:ext cx="11969709" cy="73701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591" y="261244"/>
            <a:ext cx="12192000" cy="552203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</a:rPr>
              <a:t>FLUSSO </a:t>
            </a:r>
            <a:r>
              <a:rPr lang="it-IT" sz="2400" b="1" dirty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</a:rPr>
              <a:t>ATTUALE CHIAMATA AL 1 1 2 PER UN INCENDIO </a:t>
            </a:r>
            <a:r>
              <a:rPr lang="it-IT" sz="2400" b="1" dirty="0" smtClean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</a:rPr>
              <a:t>BOSCHIVO</a:t>
            </a:r>
            <a:endParaRPr lang="it-IT" sz="9800" b="1" dirty="0">
              <a:solidFill>
                <a:schemeClr val="tx1"/>
              </a:solidFill>
              <a:latin typeface="DecimaWE Rg" panose="0200000000000000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02" y="1522034"/>
            <a:ext cx="8260162" cy="4348549"/>
          </a:xfrm>
          <a:prstGeom prst="rect">
            <a:avLst/>
          </a:prstGeom>
        </p:spPr>
      </p:pic>
      <p:sp>
        <p:nvSpPr>
          <p:cNvPr id="9" name="Rounded Rectangle 9"/>
          <p:cNvSpPr/>
          <p:nvPr/>
        </p:nvSpPr>
        <p:spPr>
          <a:xfrm>
            <a:off x="1576520" y="2023073"/>
            <a:ext cx="2041116" cy="228155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10" name="Rounded Rectangle 9"/>
          <p:cNvSpPr/>
          <p:nvPr/>
        </p:nvSpPr>
        <p:spPr>
          <a:xfrm>
            <a:off x="7970783" y="2008044"/>
            <a:ext cx="1383605" cy="233576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sp>
        <p:nvSpPr>
          <p:cNvPr id="11" name="Freeform 49"/>
          <p:cNvSpPr>
            <a:spLocks noEditPoints="1"/>
          </p:cNvSpPr>
          <p:nvPr/>
        </p:nvSpPr>
        <p:spPr bwMode="auto">
          <a:xfrm rot="21094937" flipH="1">
            <a:off x="2304473" y="4340591"/>
            <a:ext cx="575022" cy="607897"/>
          </a:xfrm>
          <a:custGeom>
            <a:avLst/>
            <a:gdLst>
              <a:gd name="T0" fmla="*/ 1055 w 1169"/>
              <a:gd name="T1" fmla="*/ 596 h 1170"/>
              <a:gd name="T2" fmla="*/ 1169 w 1169"/>
              <a:gd name="T3" fmla="*/ 551 h 1170"/>
              <a:gd name="T4" fmla="*/ 1156 w 1169"/>
              <a:gd name="T5" fmla="*/ 455 h 1170"/>
              <a:gd name="T6" fmla="*/ 1153 w 1169"/>
              <a:gd name="T7" fmla="*/ 446 h 1170"/>
              <a:gd name="T8" fmla="*/ 1031 w 1169"/>
              <a:gd name="T9" fmla="*/ 436 h 1170"/>
              <a:gd name="T10" fmla="*/ 998 w 1169"/>
              <a:gd name="T11" fmla="*/ 359 h 1170"/>
              <a:gd name="T12" fmla="*/ 1074 w 1169"/>
              <a:gd name="T13" fmla="*/ 263 h 1170"/>
              <a:gd name="T14" fmla="*/ 1008 w 1169"/>
              <a:gd name="T15" fmla="*/ 180 h 1170"/>
              <a:gd name="T16" fmla="*/ 897 w 1169"/>
              <a:gd name="T17" fmla="*/ 233 h 1170"/>
              <a:gd name="T18" fmla="*/ 829 w 1169"/>
              <a:gd name="T19" fmla="*/ 183 h 1170"/>
              <a:gd name="T20" fmla="*/ 847 w 1169"/>
              <a:gd name="T21" fmla="*/ 62 h 1170"/>
              <a:gd name="T22" fmla="*/ 749 w 1169"/>
              <a:gd name="T23" fmla="*/ 23 h 1170"/>
              <a:gd name="T24" fmla="*/ 679 w 1169"/>
              <a:gd name="T25" fmla="*/ 124 h 1170"/>
              <a:gd name="T26" fmla="*/ 596 w 1169"/>
              <a:gd name="T27" fmla="*/ 114 h 1170"/>
              <a:gd name="T28" fmla="*/ 550 w 1169"/>
              <a:gd name="T29" fmla="*/ 0 h 1170"/>
              <a:gd name="T30" fmla="*/ 454 w 1169"/>
              <a:gd name="T31" fmla="*/ 14 h 1170"/>
              <a:gd name="T32" fmla="*/ 446 w 1169"/>
              <a:gd name="T33" fmla="*/ 16 h 1170"/>
              <a:gd name="T34" fmla="*/ 436 w 1169"/>
              <a:gd name="T35" fmla="*/ 139 h 1170"/>
              <a:gd name="T36" fmla="*/ 359 w 1169"/>
              <a:gd name="T37" fmla="*/ 172 h 1170"/>
              <a:gd name="T38" fmla="*/ 262 w 1169"/>
              <a:gd name="T39" fmla="*/ 96 h 1170"/>
              <a:gd name="T40" fmla="*/ 180 w 1169"/>
              <a:gd name="T41" fmla="*/ 162 h 1170"/>
              <a:gd name="T42" fmla="*/ 232 w 1169"/>
              <a:gd name="T43" fmla="*/ 273 h 1170"/>
              <a:gd name="T44" fmla="*/ 183 w 1169"/>
              <a:gd name="T45" fmla="*/ 340 h 1170"/>
              <a:gd name="T46" fmla="*/ 61 w 1169"/>
              <a:gd name="T47" fmla="*/ 323 h 1170"/>
              <a:gd name="T48" fmla="*/ 22 w 1169"/>
              <a:gd name="T49" fmla="*/ 421 h 1170"/>
              <a:gd name="T50" fmla="*/ 123 w 1169"/>
              <a:gd name="T51" fmla="*/ 491 h 1170"/>
              <a:gd name="T52" fmla="*/ 114 w 1169"/>
              <a:gd name="T53" fmla="*/ 574 h 1170"/>
              <a:gd name="T54" fmla="*/ 0 w 1169"/>
              <a:gd name="T55" fmla="*/ 619 h 1170"/>
              <a:gd name="T56" fmla="*/ 14 w 1169"/>
              <a:gd name="T57" fmla="*/ 716 h 1170"/>
              <a:gd name="T58" fmla="*/ 16 w 1169"/>
              <a:gd name="T59" fmla="*/ 724 h 1170"/>
              <a:gd name="T60" fmla="*/ 138 w 1169"/>
              <a:gd name="T61" fmla="*/ 734 h 1170"/>
              <a:gd name="T62" fmla="*/ 171 w 1169"/>
              <a:gd name="T63" fmla="*/ 811 h 1170"/>
              <a:gd name="T64" fmla="*/ 95 w 1169"/>
              <a:gd name="T65" fmla="*/ 907 h 1170"/>
              <a:gd name="T66" fmla="*/ 161 w 1169"/>
              <a:gd name="T67" fmla="*/ 990 h 1170"/>
              <a:gd name="T68" fmla="*/ 272 w 1169"/>
              <a:gd name="T69" fmla="*/ 937 h 1170"/>
              <a:gd name="T70" fmla="*/ 340 w 1169"/>
              <a:gd name="T71" fmla="*/ 987 h 1170"/>
              <a:gd name="T72" fmla="*/ 322 w 1169"/>
              <a:gd name="T73" fmla="*/ 1109 h 1170"/>
              <a:gd name="T74" fmla="*/ 420 w 1169"/>
              <a:gd name="T75" fmla="*/ 1147 h 1170"/>
              <a:gd name="T76" fmla="*/ 490 w 1169"/>
              <a:gd name="T77" fmla="*/ 1046 h 1170"/>
              <a:gd name="T78" fmla="*/ 574 w 1169"/>
              <a:gd name="T79" fmla="*/ 1056 h 1170"/>
              <a:gd name="T80" fmla="*/ 619 w 1169"/>
              <a:gd name="T81" fmla="*/ 1170 h 1170"/>
              <a:gd name="T82" fmla="*/ 715 w 1169"/>
              <a:gd name="T83" fmla="*/ 1156 h 1170"/>
              <a:gd name="T84" fmla="*/ 723 w 1169"/>
              <a:gd name="T85" fmla="*/ 1154 h 1170"/>
              <a:gd name="T86" fmla="*/ 733 w 1169"/>
              <a:gd name="T87" fmla="*/ 1032 h 1170"/>
              <a:gd name="T88" fmla="*/ 810 w 1169"/>
              <a:gd name="T89" fmla="*/ 998 h 1170"/>
              <a:gd name="T90" fmla="*/ 907 w 1169"/>
              <a:gd name="T91" fmla="*/ 1074 h 1170"/>
              <a:gd name="T92" fmla="*/ 989 w 1169"/>
              <a:gd name="T93" fmla="*/ 1008 h 1170"/>
              <a:gd name="T94" fmla="*/ 937 w 1169"/>
              <a:gd name="T95" fmla="*/ 897 h 1170"/>
              <a:gd name="T96" fmla="*/ 987 w 1169"/>
              <a:gd name="T97" fmla="*/ 830 h 1170"/>
              <a:gd name="T98" fmla="*/ 1108 w 1169"/>
              <a:gd name="T99" fmla="*/ 848 h 1170"/>
              <a:gd name="T100" fmla="*/ 1147 w 1169"/>
              <a:gd name="T101" fmla="*/ 749 h 1170"/>
              <a:gd name="T102" fmla="*/ 1046 w 1169"/>
              <a:gd name="T103" fmla="*/ 679 h 1170"/>
              <a:gd name="T104" fmla="*/ 1055 w 1169"/>
              <a:gd name="T105" fmla="*/ 596 h 1170"/>
              <a:gd name="T106" fmla="*/ 657 w 1169"/>
              <a:gd name="T107" fmla="*/ 901 h 1170"/>
              <a:gd name="T108" fmla="*/ 584 w 1169"/>
              <a:gd name="T109" fmla="*/ 909 h 1170"/>
              <a:gd name="T110" fmla="*/ 384 w 1169"/>
              <a:gd name="T111" fmla="*/ 839 h 1170"/>
              <a:gd name="T112" fmla="*/ 269 w 1169"/>
              <a:gd name="T113" fmla="*/ 657 h 1170"/>
              <a:gd name="T114" fmla="*/ 310 w 1169"/>
              <a:gd name="T115" fmla="*/ 413 h 1170"/>
              <a:gd name="T116" fmla="*/ 512 w 1169"/>
              <a:gd name="T117" fmla="*/ 270 h 1170"/>
              <a:gd name="T118" fmla="*/ 585 w 1169"/>
              <a:gd name="T119" fmla="*/ 261 h 1170"/>
              <a:gd name="T120" fmla="*/ 785 w 1169"/>
              <a:gd name="T121" fmla="*/ 331 h 1170"/>
              <a:gd name="T122" fmla="*/ 900 w 1169"/>
              <a:gd name="T123" fmla="*/ 513 h 1170"/>
              <a:gd name="T124" fmla="*/ 657 w 1169"/>
              <a:gd name="T125" fmla="*/ 901 h 1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69" h="1170">
                <a:moveTo>
                  <a:pt x="1055" y="596"/>
                </a:moveTo>
                <a:cubicBezTo>
                  <a:pt x="1101" y="580"/>
                  <a:pt x="1140" y="564"/>
                  <a:pt x="1169" y="551"/>
                </a:cubicBezTo>
                <a:cubicBezTo>
                  <a:pt x="1167" y="519"/>
                  <a:pt x="1163" y="487"/>
                  <a:pt x="1156" y="455"/>
                </a:cubicBezTo>
                <a:cubicBezTo>
                  <a:pt x="1155" y="452"/>
                  <a:pt x="1154" y="449"/>
                  <a:pt x="1153" y="446"/>
                </a:cubicBezTo>
                <a:cubicBezTo>
                  <a:pt x="1121" y="442"/>
                  <a:pt x="1080" y="438"/>
                  <a:pt x="1031" y="436"/>
                </a:cubicBezTo>
                <a:cubicBezTo>
                  <a:pt x="1022" y="409"/>
                  <a:pt x="1011" y="384"/>
                  <a:pt x="998" y="359"/>
                </a:cubicBezTo>
                <a:cubicBezTo>
                  <a:pt x="1030" y="322"/>
                  <a:pt x="1055" y="290"/>
                  <a:pt x="1074" y="263"/>
                </a:cubicBezTo>
                <a:cubicBezTo>
                  <a:pt x="1054" y="233"/>
                  <a:pt x="1032" y="206"/>
                  <a:pt x="1008" y="180"/>
                </a:cubicBezTo>
                <a:cubicBezTo>
                  <a:pt x="977" y="193"/>
                  <a:pt x="940" y="210"/>
                  <a:pt x="897" y="233"/>
                </a:cubicBezTo>
                <a:cubicBezTo>
                  <a:pt x="876" y="214"/>
                  <a:pt x="853" y="198"/>
                  <a:pt x="829" y="183"/>
                </a:cubicBezTo>
                <a:cubicBezTo>
                  <a:pt x="838" y="135"/>
                  <a:pt x="844" y="94"/>
                  <a:pt x="847" y="62"/>
                </a:cubicBezTo>
                <a:cubicBezTo>
                  <a:pt x="816" y="46"/>
                  <a:pt x="783" y="33"/>
                  <a:pt x="749" y="23"/>
                </a:cubicBezTo>
                <a:cubicBezTo>
                  <a:pt x="729" y="49"/>
                  <a:pt x="705" y="82"/>
                  <a:pt x="679" y="124"/>
                </a:cubicBezTo>
                <a:cubicBezTo>
                  <a:pt x="652" y="118"/>
                  <a:pt x="624" y="115"/>
                  <a:pt x="596" y="114"/>
                </a:cubicBezTo>
                <a:cubicBezTo>
                  <a:pt x="579" y="68"/>
                  <a:pt x="564" y="30"/>
                  <a:pt x="550" y="0"/>
                </a:cubicBezTo>
                <a:cubicBezTo>
                  <a:pt x="518" y="2"/>
                  <a:pt x="486" y="7"/>
                  <a:pt x="454" y="14"/>
                </a:cubicBezTo>
                <a:cubicBezTo>
                  <a:pt x="451" y="15"/>
                  <a:pt x="449" y="15"/>
                  <a:pt x="446" y="16"/>
                </a:cubicBezTo>
                <a:cubicBezTo>
                  <a:pt x="441" y="49"/>
                  <a:pt x="438" y="89"/>
                  <a:pt x="436" y="139"/>
                </a:cubicBezTo>
                <a:cubicBezTo>
                  <a:pt x="409" y="147"/>
                  <a:pt x="383" y="159"/>
                  <a:pt x="359" y="172"/>
                </a:cubicBezTo>
                <a:cubicBezTo>
                  <a:pt x="321" y="140"/>
                  <a:pt x="289" y="115"/>
                  <a:pt x="262" y="96"/>
                </a:cubicBezTo>
                <a:cubicBezTo>
                  <a:pt x="233" y="115"/>
                  <a:pt x="205" y="137"/>
                  <a:pt x="180" y="162"/>
                </a:cubicBezTo>
                <a:cubicBezTo>
                  <a:pt x="192" y="192"/>
                  <a:pt x="210" y="229"/>
                  <a:pt x="232" y="273"/>
                </a:cubicBezTo>
                <a:cubicBezTo>
                  <a:pt x="214" y="294"/>
                  <a:pt x="197" y="316"/>
                  <a:pt x="183" y="340"/>
                </a:cubicBezTo>
                <a:cubicBezTo>
                  <a:pt x="134" y="331"/>
                  <a:pt x="94" y="325"/>
                  <a:pt x="61" y="323"/>
                </a:cubicBezTo>
                <a:cubicBezTo>
                  <a:pt x="45" y="354"/>
                  <a:pt x="32" y="387"/>
                  <a:pt x="22" y="421"/>
                </a:cubicBezTo>
                <a:cubicBezTo>
                  <a:pt x="48" y="441"/>
                  <a:pt x="82" y="464"/>
                  <a:pt x="123" y="491"/>
                </a:cubicBezTo>
                <a:cubicBezTo>
                  <a:pt x="118" y="518"/>
                  <a:pt x="115" y="546"/>
                  <a:pt x="114" y="574"/>
                </a:cubicBezTo>
                <a:cubicBezTo>
                  <a:pt x="68" y="590"/>
                  <a:pt x="30" y="606"/>
                  <a:pt x="0" y="619"/>
                </a:cubicBezTo>
                <a:cubicBezTo>
                  <a:pt x="2" y="651"/>
                  <a:pt x="6" y="683"/>
                  <a:pt x="14" y="716"/>
                </a:cubicBezTo>
                <a:cubicBezTo>
                  <a:pt x="14" y="718"/>
                  <a:pt x="15" y="721"/>
                  <a:pt x="16" y="724"/>
                </a:cubicBezTo>
                <a:cubicBezTo>
                  <a:pt x="48" y="729"/>
                  <a:pt x="89" y="732"/>
                  <a:pt x="138" y="734"/>
                </a:cubicBezTo>
                <a:cubicBezTo>
                  <a:pt x="147" y="761"/>
                  <a:pt x="158" y="787"/>
                  <a:pt x="171" y="811"/>
                </a:cubicBezTo>
                <a:cubicBezTo>
                  <a:pt x="140" y="848"/>
                  <a:pt x="114" y="880"/>
                  <a:pt x="95" y="907"/>
                </a:cubicBezTo>
                <a:cubicBezTo>
                  <a:pt x="115" y="937"/>
                  <a:pt x="137" y="965"/>
                  <a:pt x="161" y="990"/>
                </a:cubicBezTo>
                <a:cubicBezTo>
                  <a:pt x="192" y="977"/>
                  <a:pt x="229" y="960"/>
                  <a:pt x="272" y="937"/>
                </a:cubicBezTo>
                <a:cubicBezTo>
                  <a:pt x="293" y="956"/>
                  <a:pt x="316" y="972"/>
                  <a:pt x="340" y="987"/>
                </a:cubicBezTo>
                <a:cubicBezTo>
                  <a:pt x="331" y="1035"/>
                  <a:pt x="325" y="1076"/>
                  <a:pt x="322" y="1109"/>
                </a:cubicBezTo>
                <a:cubicBezTo>
                  <a:pt x="354" y="1124"/>
                  <a:pt x="386" y="1137"/>
                  <a:pt x="420" y="1147"/>
                </a:cubicBezTo>
                <a:cubicBezTo>
                  <a:pt x="441" y="1121"/>
                  <a:pt x="464" y="1088"/>
                  <a:pt x="490" y="1046"/>
                </a:cubicBezTo>
                <a:cubicBezTo>
                  <a:pt x="517" y="1052"/>
                  <a:pt x="545" y="1055"/>
                  <a:pt x="574" y="1056"/>
                </a:cubicBezTo>
                <a:cubicBezTo>
                  <a:pt x="590" y="1102"/>
                  <a:pt x="605" y="1140"/>
                  <a:pt x="619" y="1170"/>
                </a:cubicBezTo>
                <a:cubicBezTo>
                  <a:pt x="651" y="1168"/>
                  <a:pt x="683" y="1163"/>
                  <a:pt x="715" y="1156"/>
                </a:cubicBezTo>
                <a:cubicBezTo>
                  <a:pt x="718" y="1155"/>
                  <a:pt x="721" y="1155"/>
                  <a:pt x="723" y="1154"/>
                </a:cubicBezTo>
                <a:cubicBezTo>
                  <a:pt x="728" y="1121"/>
                  <a:pt x="731" y="1081"/>
                  <a:pt x="733" y="1032"/>
                </a:cubicBezTo>
                <a:cubicBezTo>
                  <a:pt x="760" y="1023"/>
                  <a:pt x="786" y="1011"/>
                  <a:pt x="810" y="998"/>
                </a:cubicBezTo>
                <a:cubicBezTo>
                  <a:pt x="848" y="1030"/>
                  <a:pt x="880" y="1055"/>
                  <a:pt x="907" y="1074"/>
                </a:cubicBezTo>
                <a:cubicBezTo>
                  <a:pt x="936" y="1055"/>
                  <a:pt x="964" y="1033"/>
                  <a:pt x="989" y="1008"/>
                </a:cubicBezTo>
                <a:cubicBezTo>
                  <a:pt x="977" y="978"/>
                  <a:pt x="960" y="941"/>
                  <a:pt x="937" y="897"/>
                </a:cubicBezTo>
                <a:cubicBezTo>
                  <a:pt x="955" y="876"/>
                  <a:pt x="972" y="854"/>
                  <a:pt x="987" y="830"/>
                </a:cubicBezTo>
                <a:cubicBezTo>
                  <a:pt x="1035" y="839"/>
                  <a:pt x="1075" y="845"/>
                  <a:pt x="1108" y="848"/>
                </a:cubicBezTo>
                <a:cubicBezTo>
                  <a:pt x="1124" y="816"/>
                  <a:pt x="1137" y="783"/>
                  <a:pt x="1147" y="749"/>
                </a:cubicBezTo>
                <a:cubicBezTo>
                  <a:pt x="1121" y="729"/>
                  <a:pt x="1087" y="706"/>
                  <a:pt x="1046" y="679"/>
                </a:cubicBezTo>
                <a:cubicBezTo>
                  <a:pt x="1051" y="652"/>
                  <a:pt x="1055" y="624"/>
                  <a:pt x="1055" y="596"/>
                </a:cubicBezTo>
                <a:close/>
                <a:moveTo>
                  <a:pt x="657" y="901"/>
                </a:moveTo>
                <a:cubicBezTo>
                  <a:pt x="633" y="906"/>
                  <a:pt x="609" y="909"/>
                  <a:pt x="584" y="909"/>
                </a:cubicBezTo>
                <a:cubicBezTo>
                  <a:pt x="512" y="909"/>
                  <a:pt x="441" y="884"/>
                  <a:pt x="384" y="839"/>
                </a:cubicBezTo>
                <a:cubicBezTo>
                  <a:pt x="326" y="794"/>
                  <a:pt x="285" y="729"/>
                  <a:pt x="269" y="657"/>
                </a:cubicBezTo>
                <a:cubicBezTo>
                  <a:pt x="250" y="573"/>
                  <a:pt x="264" y="486"/>
                  <a:pt x="310" y="413"/>
                </a:cubicBezTo>
                <a:cubicBezTo>
                  <a:pt x="356" y="340"/>
                  <a:pt x="428" y="289"/>
                  <a:pt x="512" y="270"/>
                </a:cubicBezTo>
                <a:cubicBezTo>
                  <a:pt x="536" y="264"/>
                  <a:pt x="561" y="261"/>
                  <a:pt x="585" y="261"/>
                </a:cubicBezTo>
                <a:cubicBezTo>
                  <a:pt x="657" y="261"/>
                  <a:pt x="728" y="286"/>
                  <a:pt x="785" y="331"/>
                </a:cubicBezTo>
                <a:cubicBezTo>
                  <a:pt x="843" y="376"/>
                  <a:pt x="884" y="441"/>
                  <a:pt x="900" y="513"/>
                </a:cubicBezTo>
                <a:cubicBezTo>
                  <a:pt x="940" y="687"/>
                  <a:pt x="831" y="861"/>
                  <a:pt x="657" y="90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68580" tIns="34290" rIns="68580" bIns="34290"/>
          <a:lstStyle/>
          <a:p>
            <a:endParaRPr lang="it-IT"/>
          </a:p>
        </p:txBody>
      </p:sp>
      <p:grpSp>
        <p:nvGrpSpPr>
          <p:cNvPr id="12" name="Group 31"/>
          <p:cNvGrpSpPr/>
          <p:nvPr/>
        </p:nvGrpSpPr>
        <p:grpSpPr>
          <a:xfrm>
            <a:off x="1609088" y="4836750"/>
            <a:ext cx="7992888" cy="501708"/>
            <a:chOff x="0" y="0"/>
            <a:chExt cx="12837668" cy="2291105"/>
          </a:xfrm>
        </p:grpSpPr>
        <p:sp>
          <p:nvSpPr>
            <p:cNvPr id="13" name="Right Arrow 32"/>
            <p:cNvSpPr/>
            <p:nvPr/>
          </p:nvSpPr>
          <p:spPr>
            <a:xfrm>
              <a:off x="9637843" y="0"/>
              <a:ext cx="3199825" cy="2291103"/>
            </a:xfrm>
            <a:prstGeom prst="rightArrow">
              <a:avLst/>
            </a:prstGeom>
            <a:solidFill>
              <a:srgbClr val="7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4" name="Right Arrow 30"/>
            <p:cNvSpPr/>
            <p:nvPr/>
          </p:nvSpPr>
          <p:spPr>
            <a:xfrm>
              <a:off x="7228380" y="0"/>
              <a:ext cx="3199825" cy="2291103"/>
            </a:xfrm>
            <a:prstGeom prst="rightArrow">
              <a:avLst/>
            </a:prstGeom>
            <a:solidFill>
              <a:srgbClr val="92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5" name="Right Arrow 29"/>
            <p:cNvSpPr/>
            <p:nvPr/>
          </p:nvSpPr>
          <p:spPr>
            <a:xfrm>
              <a:off x="4818920" y="1"/>
              <a:ext cx="3199825" cy="2291103"/>
            </a:xfrm>
            <a:prstGeom prst="rightArrow">
              <a:avLst/>
            </a:prstGeom>
            <a:solidFill>
              <a:srgbClr val="B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6" name="Right Arrow 28"/>
            <p:cNvSpPr/>
            <p:nvPr/>
          </p:nvSpPr>
          <p:spPr>
            <a:xfrm>
              <a:off x="2409460" y="1"/>
              <a:ext cx="3199825" cy="2291103"/>
            </a:xfrm>
            <a:prstGeom prst="rightArrow">
              <a:avLst/>
            </a:prstGeom>
            <a:solidFill>
              <a:srgbClr val="D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7" name="Right Arrow 27"/>
            <p:cNvSpPr/>
            <p:nvPr/>
          </p:nvSpPr>
          <p:spPr>
            <a:xfrm>
              <a:off x="0" y="2"/>
              <a:ext cx="3199825" cy="2291103"/>
            </a:xfrm>
            <a:prstGeom prst="rightArrow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</p:grpSp>
      <p:sp>
        <p:nvSpPr>
          <p:cNvPr id="18" name="Casella di testo 2"/>
          <p:cNvSpPr txBox="1">
            <a:spLocks noChangeArrowheads="1"/>
          </p:cNvSpPr>
          <p:nvPr/>
        </p:nvSpPr>
        <p:spPr bwMode="auto">
          <a:xfrm>
            <a:off x="1681096" y="5301710"/>
            <a:ext cx="7848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it-IT" sz="1200" b="1" dirty="0">
                <a:solidFill>
                  <a:srgbClr val="595959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</a:rPr>
              <a:t>Molti passaggi possono far ritardare la presa in carico dell’evento nonché falsare le informazioni all’ultimo </a:t>
            </a:r>
            <a:r>
              <a:rPr lang="it-IT" sz="1200" b="1" dirty="0" smtClean="0">
                <a:solidFill>
                  <a:srgbClr val="595959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</a:rPr>
              <a:t>ricevente</a:t>
            </a:r>
          </a:p>
          <a:p>
            <a:pPr>
              <a:spcAft>
                <a:spcPts val="0"/>
              </a:spcAft>
            </a:pPr>
            <a:r>
              <a:rPr lang="it-IT" sz="1200" b="1" dirty="0" smtClean="0">
                <a:solidFill>
                  <a:srgbClr val="595959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</a:rPr>
              <a:t>Inoltre </a:t>
            </a:r>
            <a:r>
              <a:rPr lang="it-IT" sz="1200" b="1" dirty="0">
                <a:solidFill>
                  <a:srgbClr val="595959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</a:rPr>
              <a:t>il flusso informativo completo non viene garantito per le chiamate che arrivano sul 1515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9" name="Group 210"/>
          <p:cNvGrpSpPr/>
          <p:nvPr/>
        </p:nvGrpSpPr>
        <p:grpSpPr bwMode="auto">
          <a:xfrm>
            <a:off x="3263360" y="4993624"/>
            <a:ext cx="247015" cy="187960"/>
            <a:chOff x="0" y="0"/>
            <a:chExt cx="618" cy="470"/>
          </a:xfrm>
          <a:solidFill>
            <a:schemeClr val="bg1"/>
          </a:solidFill>
        </p:grpSpPr>
        <p:sp>
          <p:nvSpPr>
            <p:cNvPr id="20" name="Freeform 212"/>
            <p:cNvSpPr>
              <a:spLocks noEditPoints="1"/>
            </p:cNvSpPr>
            <p:nvPr/>
          </p:nvSpPr>
          <p:spPr bwMode="auto">
            <a:xfrm>
              <a:off x="211" y="0"/>
              <a:ext cx="407" cy="470"/>
            </a:xfrm>
            <a:custGeom>
              <a:avLst/>
              <a:gdLst>
                <a:gd name="T0" fmla="*/ 993 w 2446"/>
                <a:gd name="T1" fmla="*/ 749 h 2822"/>
                <a:gd name="T2" fmla="*/ 720 w 2446"/>
                <a:gd name="T3" fmla="*/ 872 h 2822"/>
                <a:gd name="T4" fmla="*/ 503 w 2446"/>
                <a:gd name="T5" fmla="*/ 1072 h 2822"/>
                <a:gd name="T6" fmla="*/ 360 w 2446"/>
                <a:gd name="T7" fmla="*/ 1331 h 2822"/>
                <a:gd name="T8" fmla="*/ 308 w 2446"/>
                <a:gd name="T9" fmla="*/ 1633 h 2822"/>
                <a:gd name="T10" fmla="*/ 360 w 2446"/>
                <a:gd name="T11" fmla="*/ 1937 h 2822"/>
                <a:gd name="T12" fmla="*/ 503 w 2446"/>
                <a:gd name="T13" fmla="*/ 2196 h 2822"/>
                <a:gd name="T14" fmla="*/ 720 w 2446"/>
                <a:gd name="T15" fmla="*/ 2396 h 2822"/>
                <a:gd name="T16" fmla="*/ 993 w 2446"/>
                <a:gd name="T17" fmla="*/ 2517 h 2822"/>
                <a:gd name="T18" fmla="*/ 1302 w 2446"/>
                <a:gd name="T19" fmla="*/ 2543 h 2822"/>
                <a:gd name="T20" fmla="*/ 1596 w 2446"/>
                <a:gd name="T21" fmla="*/ 2468 h 2822"/>
                <a:gd name="T22" fmla="*/ 1844 w 2446"/>
                <a:gd name="T23" fmla="*/ 2305 h 2822"/>
                <a:gd name="T24" fmla="*/ 2026 w 2446"/>
                <a:gd name="T25" fmla="*/ 2073 h 2822"/>
                <a:gd name="T26" fmla="*/ 2125 w 2446"/>
                <a:gd name="T27" fmla="*/ 1790 h 2822"/>
                <a:gd name="T28" fmla="*/ 2125 w 2446"/>
                <a:gd name="T29" fmla="*/ 1478 h 2822"/>
                <a:gd name="T30" fmla="*/ 2026 w 2446"/>
                <a:gd name="T31" fmla="*/ 1195 h 2822"/>
                <a:gd name="T32" fmla="*/ 1844 w 2446"/>
                <a:gd name="T33" fmla="*/ 963 h 2822"/>
                <a:gd name="T34" fmla="*/ 1596 w 2446"/>
                <a:gd name="T35" fmla="*/ 800 h 2822"/>
                <a:gd name="T36" fmla="*/ 1302 w 2446"/>
                <a:gd name="T37" fmla="*/ 723 h 2822"/>
                <a:gd name="T38" fmla="*/ 1455 w 2446"/>
                <a:gd name="T39" fmla="*/ 2 h 2822"/>
                <a:gd name="T40" fmla="*/ 1501 w 2446"/>
                <a:gd name="T41" fmla="*/ 48 h 2822"/>
                <a:gd name="T42" fmla="*/ 1496 w 2446"/>
                <a:gd name="T43" fmla="*/ 298 h 2822"/>
                <a:gd name="T44" fmla="*/ 1437 w 2446"/>
                <a:gd name="T45" fmla="*/ 331 h 2822"/>
                <a:gd name="T46" fmla="*/ 1528 w 2446"/>
                <a:gd name="T47" fmla="*/ 484 h 2822"/>
                <a:gd name="T48" fmla="*/ 1829 w 2446"/>
                <a:gd name="T49" fmla="*/ 610 h 2822"/>
                <a:gd name="T50" fmla="*/ 2020 w 2446"/>
                <a:gd name="T51" fmla="*/ 626 h 2822"/>
                <a:gd name="T52" fmla="*/ 2002 w 2446"/>
                <a:gd name="T53" fmla="*/ 561 h 2822"/>
                <a:gd name="T54" fmla="*/ 2129 w 2446"/>
                <a:gd name="T55" fmla="*/ 425 h 2822"/>
                <a:gd name="T56" fmla="*/ 2196 w 2446"/>
                <a:gd name="T57" fmla="*/ 425 h 2822"/>
                <a:gd name="T58" fmla="*/ 2443 w 2446"/>
                <a:gd name="T59" fmla="*/ 681 h 2822"/>
                <a:gd name="T60" fmla="*/ 2426 w 2446"/>
                <a:gd name="T61" fmla="*/ 746 h 2822"/>
                <a:gd name="T62" fmla="*/ 2284 w 2446"/>
                <a:gd name="T63" fmla="*/ 860 h 2822"/>
                <a:gd name="T64" fmla="*/ 2226 w 2446"/>
                <a:gd name="T65" fmla="*/ 831 h 2822"/>
                <a:gd name="T66" fmla="*/ 2296 w 2446"/>
                <a:gd name="T67" fmla="*/ 1117 h 2822"/>
                <a:gd name="T68" fmla="*/ 2401 w 2446"/>
                <a:gd name="T69" fmla="*/ 1451 h 2822"/>
                <a:gd name="T70" fmla="*/ 2401 w 2446"/>
                <a:gd name="T71" fmla="*/ 1816 h 2822"/>
                <a:gd name="T72" fmla="*/ 2294 w 2446"/>
                <a:gd name="T73" fmla="*/ 2156 h 2822"/>
                <a:gd name="T74" fmla="*/ 2096 w 2446"/>
                <a:gd name="T75" fmla="*/ 2442 h 2822"/>
                <a:gd name="T76" fmla="*/ 1824 w 2446"/>
                <a:gd name="T77" fmla="*/ 2660 h 2822"/>
                <a:gd name="T78" fmla="*/ 1496 w 2446"/>
                <a:gd name="T79" fmla="*/ 2790 h 2822"/>
                <a:gd name="T80" fmla="*/ 1130 w 2446"/>
                <a:gd name="T81" fmla="*/ 2819 h 2822"/>
                <a:gd name="T82" fmla="*/ 780 w 2446"/>
                <a:gd name="T83" fmla="*/ 2737 h 2822"/>
                <a:gd name="T84" fmla="*/ 478 w 2446"/>
                <a:gd name="T85" fmla="*/ 2560 h 2822"/>
                <a:gd name="T86" fmla="*/ 242 w 2446"/>
                <a:gd name="T87" fmla="*/ 2306 h 2822"/>
                <a:gd name="T88" fmla="*/ 87 w 2446"/>
                <a:gd name="T89" fmla="*/ 1992 h 2822"/>
                <a:gd name="T90" fmla="*/ 32 w 2446"/>
                <a:gd name="T91" fmla="*/ 1633 h 2822"/>
                <a:gd name="T92" fmla="*/ 86 w 2446"/>
                <a:gd name="T93" fmla="*/ 1280 h 2822"/>
                <a:gd name="T94" fmla="*/ 236 w 2446"/>
                <a:gd name="T95" fmla="*/ 967 h 2822"/>
                <a:gd name="T96" fmla="*/ 197 w 2446"/>
                <a:gd name="T97" fmla="*/ 852 h 2822"/>
                <a:gd name="T98" fmla="*/ 129 w 2446"/>
                <a:gd name="T99" fmla="*/ 852 h 2822"/>
                <a:gd name="T100" fmla="*/ 2 w 2446"/>
                <a:gd name="T101" fmla="*/ 716 h 2822"/>
                <a:gd name="T102" fmla="*/ 20 w 2446"/>
                <a:gd name="T103" fmla="*/ 650 h 2822"/>
                <a:gd name="T104" fmla="*/ 284 w 2446"/>
                <a:gd name="T105" fmla="*/ 416 h 2822"/>
                <a:gd name="T106" fmla="*/ 427 w 2446"/>
                <a:gd name="T107" fmla="*/ 530 h 2822"/>
                <a:gd name="T108" fmla="*/ 445 w 2446"/>
                <a:gd name="T109" fmla="*/ 594 h 2822"/>
                <a:gd name="T110" fmla="*/ 484 w 2446"/>
                <a:gd name="T111" fmla="*/ 701 h 2822"/>
                <a:gd name="T112" fmla="*/ 762 w 2446"/>
                <a:gd name="T113" fmla="*/ 537 h 2822"/>
                <a:gd name="T114" fmla="*/ 1083 w 2446"/>
                <a:gd name="T115" fmla="*/ 453 h 2822"/>
                <a:gd name="T116" fmla="*/ 976 w 2446"/>
                <a:gd name="T117" fmla="*/ 322 h 2822"/>
                <a:gd name="T118" fmla="*/ 942 w 2446"/>
                <a:gd name="T119" fmla="*/ 264 h 2822"/>
                <a:gd name="T120" fmla="*/ 961 w 2446"/>
                <a:gd name="T121" fmla="*/ 19 h 2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46" h="2822">
                  <a:moveTo>
                    <a:pt x="1223" y="720"/>
                  </a:moveTo>
                  <a:lnTo>
                    <a:pt x="1145" y="723"/>
                  </a:lnTo>
                  <a:lnTo>
                    <a:pt x="1067" y="734"/>
                  </a:lnTo>
                  <a:lnTo>
                    <a:pt x="993" y="749"/>
                  </a:lnTo>
                  <a:lnTo>
                    <a:pt x="921" y="772"/>
                  </a:lnTo>
                  <a:lnTo>
                    <a:pt x="850" y="800"/>
                  </a:lnTo>
                  <a:lnTo>
                    <a:pt x="783" y="834"/>
                  </a:lnTo>
                  <a:lnTo>
                    <a:pt x="720" y="872"/>
                  </a:lnTo>
                  <a:lnTo>
                    <a:pt x="660" y="914"/>
                  </a:lnTo>
                  <a:lnTo>
                    <a:pt x="603" y="963"/>
                  </a:lnTo>
                  <a:lnTo>
                    <a:pt x="551" y="1014"/>
                  </a:lnTo>
                  <a:lnTo>
                    <a:pt x="503" y="1072"/>
                  </a:lnTo>
                  <a:lnTo>
                    <a:pt x="459" y="1131"/>
                  </a:lnTo>
                  <a:lnTo>
                    <a:pt x="421" y="1195"/>
                  </a:lnTo>
                  <a:lnTo>
                    <a:pt x="388" y="1262"/>
                  </a:lnTo>
                  <a:lnTo>
                    <a:pt x="360" y="1331"/>
                  </a:lnTo>
                  <a:lnTo>
                    <a:pt x="338" y="1403"/>
                  </a:lnTo>
                  <a:lnTo>
                    <a:pt x="322" y="1478"/>
                  </a:lnTo>
                  <a:lnTo>
                    <a:pt x="312" y="1555"/>
                  </a:lnTo>
                  <a:lnTo>
                    <a:pt x="308" y="1633"/>
                  </a:lnTo>
                  <a:lnTo>
                    <a:pt x="312" y="1712"/>
                  </a:lnTo>
                  <a:lnTo>
                    <a:pt x="322" y="1790"/>
                  </a:lnTo>
                  <a:lnTo>
                    <a:pt x="338" y="1864"/>
                  </a:lnTo>
                  <a:lnTo>
                    <a:pt x="360" y="1937"/>
                  </a:lnTo>
                  <a:lnTo>
                    <a:pt x="388" y="2006"/>
                  </a:lnTo>
                  <a:lnTo>
                    <a:pt x="421" y="2073"/>
                  </a:lnTo>
                  <a:lnTo>
                    <a:pt x="459" y="2137"/>
                  </a:lnTo>
                  <a:lnTo>
                    <a:pt x="503" y="2196"/>
                  </a:lnTo>
                  <a:lnTo>
                    <a:pt x="551" y="2252"/>
                  </a:lnTo>
                  <a:lnTo>
                    <a:pt x="603" y="2305"/>
                  </a:lnTo>
                  <a:lnTo>
                    <a:pt x="660" y="2352"/>
                  </a:lnTo>
                  <a:lnTo>
                    <a:pt x="720" y="2396"/>
                  </a:lnTo>
                  <a:lnTo>
                    <a:pt x="783" y="2434"/>
                  </a:lnTo>
                  <a:lnTo>
                    <a:pt x="850" y="2468"/>
                  </a:lnTo>
                  <a:lnTo>
                    <a:pt x="921" y="2495"/>
                  </a:lnTo>
                  <a:lnTo>
                    <a:pt x="993" y="2517"/>
                  </a:lnTo>
                  <a:lnTo>
                    <a:pt x="1067" y="2533"/>
                  </a:lnTo>
                  <a:lnTo>
                    <a:pt x="1145" y="2543"/>
                  </a:lnTo>
                  <a:lnTo>
                    <a:pt x="1223" y="2547"/>
                  </a:lnTo>
                  <a:lnTo>
                    <a:pt x="1302" y="2543"/>
                  </a:lnTo>
                  <a:lnTo>
                    <a:pt x="1379" y="2533"/>
                  </a:lnTo>
                  <a:lnTo>
                    <a:pt x="1454" y="2517"/>
                  </a:lnTo>
                  <a:lnTo>
                    <a:pt x="1526" y="2495"/>
                  </a:lnTo>
                  <a:lnTo>
                    <a:pt x="1596" y="2468"/>
                  </a:lnTo>
                  <a:lnTo>
                    <a:pt x="1663" y="2434"/>
                  </a:lnTo>
                  <a:lnTo>
                    <a:pt x="1726" y="2396"/>
                  </a:lnTo>
                  <a:lnTo>
                    <a:pt x="1787" y="2352"/>
                  </a:lnTo>
                  <a:lnTo>
                    <a:pt x="1844" y="2305"/>
                  </a:lnTo>
                  <a:lnTo>
                    <a:pt x="1895" y="2252"/>
                  </a:lnTo>
                  <a:lnTo>
                    <a:pt x="1944" y="2196"/>
                  </a:lnTo>
                  <a:lnTo>
                    <a:pt x="1986" y="2137"/>
                  </a:lnTo>
                  <a:lnTo>
                    <a:pt x="2026" y="2073"/>
                  </a:lnTo>
                  <a:lnTo>
                    <a:pt x="2058" y="2006"/>
                  </a:lnTo>
                  <a:lnTo>
                    <a:pt x="2087" y="1937"/>
                  </a:lnTo>
                  <a:lnTo>
                    <a:pt x="2109" y="1864"/>
                  </a:lnTo>
                  <a:lnTo>
                    <a:pt x="2125" y="1790"/>
                  </a:lnTo>
                  <a:lnTo>
                    <a:pt x="2135" y="1712"/>
                  </a:lnTo>
                  <a:lnTo>
                    <a:pt x="2138" y="1633"/>
                  </a:lnTo>
                  <a:lnTo>
                    <a:pt x="2135" y="1555"/>
                  </a:lnTo>
                  <a:lnTo>
                    <a:pt x="2125" y="1478"/>
                  </a:lnTo>
                  <a:lnTo>
                    <a:pt x="2109" y="1403"/>
                  </a:lnTo>
                  <a:lnTo>
                    <a:pt x="2087" y="1331"/>
                  </a:lnTo>
                  <a:lnTo>
                    <a:pt x="2058" y="1262"/>
                  </a:lnTo>
                  <a:lnTo>
                    <a:pt x="2026" y="1195"/>
                  </a:lnTo>
                  <a:lnTo>
                    <a:pt x="1986" y="1131"/>
                  </a:lnTo>
                  <a:lnTo>
                    <a:pt x="1944" y="1072"/>
                  </a:lnTo>
                  <a:lnTo>
                    <a:pt x="1895" y="1014"/>
                  </a:lnTo>
                  <a:lnTo>
                    <a:pt x="1844" y="963"/>
                  </a:lnTo>
                  <a:lnTo>
                    <a:pt x="1787" y="914"/>
                  </a:lnTo>
                  <a:lnTo>
                    <a:pt x="1726" y="872"/>
                  </a:lnTo>
                  <a:lnTo>
                    <a:pt x="1663" y="834"/>
                  </a:lnTo>
                  <a:lnTo>
                    <a:pt x="1596" y="800"/>
                  </a:lnTo>
                  <a:lnTo>
                    <a:pt x="1526" y="772"/>
                  </a:lnTo>
                  <a:lnTo>
                    <a:pt x="1454" y="749"/>
                  </a:lnTo>
                  <a:lnTo>
                    <a:pt x="1379" y="734"/>
                  </a:lnTo>
                  <a:lnTo>
                    <a:pt x="1302" y="723"/>
                  </a:lnTo>
                  <a:lnTo>
                    <a:pt x="1223" y="720"/>
                  </a:lnTo>
                  <a:close/>
                  <a:moveTo>
                    <a:pt x="1010" y="0"/>
                  </a:moveTo>
                  <a:lnTo>
                    <a:pt x="1437" y="0"/>
                  </a:lnTo>
                  <a:lnTo>
                    <a:pt x="1455" y="2"/>
                  </a:lnTo>
                  <a:lnTo>
                    <a:pt x="1471" y="9"/>
                  </a:lnTo>
                  <a:lnTo>
                    <a:pt x="1484" y="19"/>
                  </a:lnTo>
                  <a:lnTo>
                    <a:pt x="1495" y="33"/>
                  </a:lnTo>
                  <a:lnTo>
                    <a:pt x="1501" y="48"/>
                  </a:lnTo>
                  <a:lnTo>
                    <a:pt x="1505" y="66"/>
                  </a:lnTo>
                  <a:lnTo>
                    <a:pt x="1505" y="264"/>
                  </a:lnTo>
                  <a:lnTo>
                    <a:pt x="1502" y="282"/>
                  </a:lnTo>
                  <a:lnTo>
                    <a:pt x="1496" y="298"/>
                  </a:lnTo>
                  <a:lnTo>
                    <a:pt x="1484" y="311"/>
                  </a:lnTo>
                  <a:lnTo>
                    <a:pt x="1471" y="321"/>
                  </a:lnTo>
                  <a:lnTo>
                    <a:pt x="1455" y="329"/>
                  </a:lnTo>
                  <a:lnTo>
                    <a:pt x="1437" y="331"/>
                  </a:lnTo>
                  <a:lnTo>
                    <a:pt x="1363" y="331"/>
                  </a:lnTo>
                  <a:lnTo>
                    <a:pt x="1363" y="453"/>
                  </a:lnTo>
                  <a:lnTo>
                    <a:pt x="1446" y="465"/>
                  </a:lnTo>
                  <a:lnTo>
                    <a:pt x="1528" y="484"/>
                  </a:lnTo>
                  <a:lnTo>
                    <a:pt x="1607" y="508"/>
                  </a:lnTo>
                  <a:lnTo>
                    <a:pt x="1684" y="537"/>
                  </a:lnTo>
                  <a:lnTo>
                    <a:pt x="1758" y="571"/>
                  </a:lnTo>
                  <a:lnTo>
                    <a:pt x="1829" y="610"/>
                  </a:lnTo>
                  <a:lnTo>
                    <a:pt x="1898" y="654"/>
                  </a:lnTo>
                  <a:lnTo>
                    <a:pt x="1962" y="701"/>
                  </a:lnTo>
                  <a:lnTo>
                    <a:pt x="2029" y="635"/>
                  </a:lnTo>
                  <a:lnTo>
                    <a:pt x="2020" y="626"/>
                  </a:lnTo>
                  <a:lnTo>
                    <a:pt x="2009" y="611"/>
                  </a:lnTo>
                  <a:lnTo>
                    <a:pt x="2002" y="595"/>
                  </a:lnTo>
                  <a:lnTo>
                    <a:pt x="2000" y="579"/>
                  </a:lnTo>
                  <a:lnTo>
                    <a:pt x="2002" y="561"/>
                  </a:lnTo>
                  <a:lnTo>
                    <a:pt x="2009" y="545"/>
                  </a:lnTo>
                  <a:lnTo>
                    <a:pt x="2020" y="530"/>
                  </a:lnTo>
                  <a:lnTo>
                    <a:pt x="2116" y="435"/>
                  </a:lnTo>
                  <a:lnTo>
                    <a:pt x="2129" y="425"/>
                  </a:lnTo>
                  <a:lnTo>
                    <a:pt x="2145" y="418"/>
                  </a:lnTo>
                  <a:lnTo>
                    <a:pt x="2163" y="416"/>
                  </a:lnTo>
                  <a:lnTo>
                    <a:pt x="2180" y="418"/>
                  </a:lnTo>
                  <a:lnTo>
                    <a:pt x="2196" y="425"/>
                  </a:lnTo>
                  <a:lnTo>
                    <a:pt x="2210" y="435"/>
                  </a:lnTo>
                  <a:lnTo>
                    <a:pt x="2426" y="650"/>
                  </a:lnTo>
                  <a:lnTo>
                    <a:pt x="2438" y="665"/>
                  </a:lnTo>
                  <a:lnTo>
                    <a:pt x="2443" y="681"/>
                  </a:lnTo>
                  <a:lnTo>
                    <a:pt x="2446" y="698"/>
                  </a:lnTo>
                  <a:lnTo>
                    <a:pt x="2443" y="714"/>
                  </a:lnTo>
                  <a:lnTo>
                    <a:pt x="2438" y="731"/>
                  </a:lnTo>
                  <a:lnTo>
                    <a:pt x="2426" y="746"/>
                  </a:lnTo>
                  <a:lnTo>
                    <a:pt x="2331" y="840"/>
                  </a:lnTo>
                  <a:lnTo>
                    <a:pt x="2316" y="852"/>
                  </a:lnTo>
                  <a:lnTo>
                    <a:pt x="2300" y="858"/>
                  </a:lnTo>
                  <a:lnTo>
                    <a:pt x="2284" y="860"/>
                  </a:lnTo>
                  <a:lnTo>
                    <a:pt x="2267" y="858"/>
                  </a:lnTo>
                  <a:lnTo>
                    <a:pt x="2250" y="852"/>
                  </a:lnTo>
                  <a:lnTo>
                    <a:pt x="2235" y="840"/>
                  </a:lnTo>
                  <a:lnTo>
                    <a:pt x="2226" y="831"/>
                  </a:lnTo>
                  <a:lnTo>
                    <a:pt x="2160" y="899"/>
                  </a:lnTo>
                  <a:lnTo>
                    <a:pt x="2210" y="967"/>
                  </a:lnTo>
                  <a:lnTo>
                    <a:pt x="2255" y="1040"/>
                  </a:lnTo>
                  <a:lnTo>
                    <a:pt x="2296" y="1117"/>
                  </a:lnTo>
                  <a:lnTo>
                    <a:pt x="2332" y="1196"/>
                  </a:lnTo>
                  <a:lnTo>
                    <a:pt x="2361" y="1280"/>
                  </a:lnTo>
                  <a:lnTo>
                    <a:pt x="2384" y="1365"/>
                  </a:lnTo>
                  <a:lnTo>
                    <a:pt x="2401" y="1451"/>
                  </a:lnTo>
                  <a:lnTo>
                    <a:pt x="2411" y="1541"/>
                  </a:lnTo>
                  <a:lnTo>
                    <a:pt x="2415" y="1633"/>
                  </a:lnTo>
                  <a:lnTo>
                    <a:pt x="2411" y="1725"/>
                  </a:lnTo>
                  <a:lnTo>
                    <a:pt x="2401" y="1816"/>
                  </a:lnTo>
                  <a:lnTo>
                    <a:pt x="2383" y="1905"/>
                  </a:lnTo>
                  <a:lnTo>
                    <a:pt x="2359" y="1992"/>
                  </a:lnTo>
                  <a:lnTo>
                    <a:pt x="2330" y="2075"/>
                  </a:lnTo>
                  <a:lnTo>
                    <a:pt x="2294" y="2156"/>
                  </a:lnTo>
                  <a:lnTo>
                    <a:pt x="2252" y="2232"/>
                  </a:lnTo>
                  <a:lnTo>
                    <a:pt x="2205" y="2306"/>
                  </a:lnTo>
                  <a:lnTo>
                    <a:pt x="2153" y="2376"/>
                  </a:lnTo>
                  <a:lnTo>
                    <a:pt x="2096" y="2442"/>
                  </a:lnTo>
                  <a:lnTo>
                    <a:pt x="2034" y="2504"/>
                  </a:lnTo>
                  <a:lnTo>
                    <a:pt x="1967" y="2560"/>
                  </a:lnTo>
                  <a:lnTo>
                    <a:pt x="1898" y="2613"/>
                  </a:lnTo>
                  <a:lnTo>
                    <a:pt x="1824" y="2660"/>
                  </a:lnTo>
                  <a:lnTo>
                    <a:pt x="1747" y="2701"/>
                  </a:lnTo>
                  <a:lnTo>
                    <a:pt x="1666" y="2737"/>
                  </a:lnTo>
                  <a:lnTo>
                    <a:pt x="1582" y="2767"/>
                  </a:lnTo>
                  <a:lnTo>
                    <a:pt x="1496" y="2790"/>
                  </a:lnTo>
                  <a:lnTo>
                    <a:pt x="1407" y="2808"/>
                  </a:lnTo>
                  <a:lnTo>
                    <a:pt x="1316" y="2819"/>
                  </a:lnTo>
                  <a:lnTo>
                    <a:pt x="1223" y="2822"/>
                  </a:lnTo>
                  <a:lnTo>
                    <a:pt x="1130" y="2819"/>
                  </a:lnTo>
                  <a:lnTo>
                    <a:pt x="1039" y="2808"/>
                  </a:lnTo>
                  <a:lnTo>
                    <a:pt x="950" y="2790"/>
                  </a:lnTo>
                  <a:lnTo>
                    <a:pt x="864" y="2767"/>
                  </a:lnTo>
                  <a:lnTo>
                    <a:pt x="780" y="2737"/>
                  </a:lnTo>
                  <a:lnTo>
                    <a:pt x="700" y="2701"/>
                  </a:lnTo>
                  <a:lnTo>
                    <a:pt x="622" y="2660"/>
                  </a:lnTo>
                  <a:lnTo>
                    <a:pt x="548" y="2613"/>
                  </a:lnTo>
                  <a:lnTo>
                    <a:pt x="478" y="2560"/>
                  </a:lnTo>
                  <a:lnTo>
                    <a:pt x="413" y="2504"/>
                  </a:lnTo>
                  <a:lnTo>
                    <a:pt x="351" y="2442"/>
                  </a:lnTo>
                  <a:lnTo>
                    <a:pt x="294" y="2376"/>
                  </a:lnTo>
                  <a:lnTo>
                    <a:pt x="242" y="2306"/>
                  </a:lnTo>
                  <a:lnTo>
                    <a:pt x="195" y="2232"/>
                  </a:lnTo>
                  <a:lnTo>
                    <a:pt x="153" y="2156"/>
                  </a:lnTo>
                  <a:lnTo>
                    <a:pt x="117" y="2075"/>
                  </a:lnTo>
                  <a:lnTo>
                    <a:pt x="87" y="1992"/>
                  </a:lnTo>
                  <a:lnTo>
                    <a:pt x="63" y="1905"/>
                  </a:lnTo>
                  <a:lnTo>
                    <a:pt x="46" y="1816"/>
                  </a:lnTo>
                  <a:lnTo>
                    <a:pt x="35" y="1725"/>
                  </a:lnTo>
                  <a:lnTo>
                    <a:pt x="32" y="1633"/>
                  </a:lnTo>
                  <a:lnTo>
                    <a:pt x="35" y="1541"/>
                  </a:lnTo>
                  <a:lnTo>
                    <a:pt x="45" y="1451"/>
                  </a:lnTo>
                  <a:lnTo>
                    <a:pt x="62" y="1365"/>
                  </a:lnTo>
                  <a:lnTo>
                    <a:pt x="86" y="1280"/>
                  </a:lnTo>
                  <a:lnTo>
                    <a:pt x="115" y="1196"/>
                  </a:lnTo>
                  <a:lnTo>
                    <a:pt x="150" y="1117"/>
                  </a:lnTo>
                  <a:lnTo>
                    <a:pt x="190" y="1040"/>
                  </a:lnTo>
                  <a:lnTo>
                    <a:pt x="236" y="967"/>
                  </a:lnTo>
                  <a:lnTo>
                    <a:pt x="287" y="899"/>
                  </a:lnTo>
                  <a:lnTo>
                    <a:pt x="219" y="831"/>
                  </a:lnTo>
                  <a:lnTo>
                    <a:pt x="210" y="840"/>
                  </a:lnTo>
                  <a:lnTo>
                    <a:pt x="197" y="852"/>
                  </a:lnTo>
                  <a:lnTo>
                    <a:pt x="180" y="858"/>
                  </a:lnTo>
                  <a:lnTo>
                    <a:pt x="163" y="860"/>
                  </a:lnTo>
                  <a:lnTo>
                    <a:pt x="146" y="858"/>
                  </a:lnTo>
                  <a:lnTo>
                    <a:pt x="129" y="852"/>
                  </a:lnTo>
                  <a:lnTo>
                    <a:pt x="116" y="840"/>
                  </a:lnTo>
                  <a:lnTo>
                    <a:pt x="20" y="746"/>
                  </a:lnTo>
                  <a:lnTo>
                    <a:pt x="9" y="731"/>
                  </a:lnTo>
                  <a:lnTo>
                    <a:pt x="2" y="716"/>
                  </a:lnTo>
                  <a:lnTo>
                    <a:pt x="0" y="699"/>
                  </a:lnTo>
                  <a:lnTo>
                    <a:pt x="2" y="681"/>
                  </a:lnTo>
                  <a:lnTo>
                    <a:pt x="9" y="665"/>
                  </a:lnTo>
                  <a:lnTo>
                    <a:pt x="20" y="650"/>
                  </a:lnTo>
                  <a:lnTo>
                    <a:pt x="236" y="435"/>
                  </a:lnTo>
                  <a:lnTo>
                    <a:pt x="250" y="425"/>
                  </a:lnTo>
                  <a:lnTo>
                    <a:pt x="266" y="418"/>
                  </a:lnTo>
                  <a:lnTo>
                    <a:pt x="284" y="416"/>
                  </a:lnTo>
                  <a:lnTo>
                    <a:pt x="301" y="418"/>
                  </a:lnTo>
                  <a:lnTo>
                    <a:pt x="316" y="425"/>
                  </a:lnTo>
                  <a:lnTo>
                    <a:pt x="331" y="435"/>
                  </a:lnTo>
                  <a:lnTo>
                    <a:pt x="427" y="530"/>
                  </a:lnTo>
                  <a:lnTo>
                    <a:pt x="438" y="545"/>
                  </a:lnTo>
                  <a:lnTo>
                    <a:pt x="445" y="561"/>
                  </a:lnTo>
                  <a:lnTo>
                    <a:pt x="447" y="577"/>
                  </a:lnTo>
                  <a:lnTo>
                    <a:pt x="445" y="594"/>
                  </a:lnTo>
                  <a:lnTo>
                    <a:pt x="438" y="611"/>
                  </a:lnTo>
                  <a:lnTo>
                    <a:pt x="427" y="626"/>
                  </a:lnTo>
                  <a:lnTo>
                    <a:pt x="418" y="635"/>
                  </a:lnTo>
                  <a:lnTo>
                    <a:pt x="484" y="701"/>
                  </a:lnTo>
                  <a:lnTo>
                    <a:pt x="549" y="654"/>
                  </a:lnTo>
                  <a:lnTo>
                    <a:pt x="617" y="610"/>
                  </a:lnTo>
                  <a:lnTo>
                    <a:pt x="689" y="572"/>
                  </a:lnTo>
                  <a:lnTo>
                    <a:pt x="762" y="537"/>
                  </a:lnTo>
                  <a:lnTo>
                    <a:pt x="840" y="508"/>
                  </a:lnTo>
                  <a:lnTo>
                    <a:pt x="918" y="484"/>
                  </a:lnTo>
                  <a:lnTo>
                    <a:pt x="999" y="465"/>
                  </a:lnTo>
                  <a:lnTo>
                    <a:pt x="1083" y="453"/>
                  </a:lnTo>
                  <a:lnTo>
                    <a:pt x="1083" y="331"/>
                  </a:lnTo>
                  <a:lnTo>
                    <a:pt x="1010" y="331"/>
                  </a:lnTo>
                  <a:lnTo>
                    <a:pt x="992" y="329"/>
                  </a:lnTo>
                  <a:lnTo>
                    <a:pt x="976" y="322"/>
                  </a:lnTo>
                  <a:lnTo>
                    <a:pt x="962" y="311"/>
                  </a:lnTo>
                  <a:lnTo>
                    <a:pt x="951" y="298"/>
                  </a:lnTo>
                  <a:lnTo>
                    <a:pt x="944" y="282"/>
                  </a:lnTo>
                  <a:lnTo>
                    <a:pt x="942" y="264"/>
                  </a:lnTo>
                  <a:lnTo>
                    <a:pt x="942" y="66"/>
                  </a:lnTo>
                  <a:lnTo>
                    <a:pt x="944" y="48"/>
                  </a:lnTo>
                  <a:lnTo>
                    <a:pt x="951" y="33"/>
                  </a:lnTo>
                  <a:lnTo>
                    <a:pt x="961" y="19"/>
                  </a:lnTo>
                  <a:lnTo>
                    <a:pt x="975" y="9"/>
                  </a:lnTo>
                  <a:lnTo>
                    <a:pt x="992" y="2"/>
                  </a:lnTo>
                  <a:lnTo>
                    <a:pt x="10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" name="Freeform 213"/>
            <p:cNvSpPr>
              <a:spLocks/>
            </p:cNvSpPr>
            <p:nvPr/>
          </p:nvSpPr>
          <p:spPr bwMode="auto">
            <a:xfrm>
              <a:off x="61" y="325"/>
              <a:ext cx="132" cy="40"/>
            </a:xfrm>
            <a:custGeom>
              <a:avLst/>
              <a:gdLst>
                <a:gd name="T0" fmla="*/ 118 w 794"/>
                <a:gd name="T1" fmla="*/ 0 h 237"/>
                <a:gd name="T2" fmla="*/ 721 w 794"/>
                <a:gd name="T3" fmla="*/ 0 h 237"/>
                <a:gd name="T4" fmla="*/ 741 w 794"/>
                <a:gd name="T5" fmla="*/ 79 h 237"/>
                <a:gd name="T6" fmla="*/ 766 w 794"/>
                <a:gd name="T7" fmla="*/ 156 h 237"/>
                <a:gd name="T8" fmla="*/ 794 w 794"/>
                <a:gd name="T9" fmla="*/ 231 h 237"/>
                <a:gd name="T10" fmla="*/ 777 w 794"/>
                <a:gd name="T11" fmla="*/ 235 h 237"/>
                <a:gd name="T12" fmla="*/ 758 w 794"/>
                <a:gd name="T13" fmla="*/ 237 h 237"/>
                <a:gd name="T14" fmla="*/ 118 w 794"/>
                <a:gd name="T15" fmla="*/ 237 h 237"/>
                <a:gd name="T16" fmla="*/ 91 w 794"/>
                <a:gd name="T17" fmla="*/ 234 h 237"/>
                <a:gd name="T18" fmla="*/ 66 w 794"/>
                <a:gd name="T19" fmla="*/ 225 h 237"/>
                <a:gd name="T20" fmla="*/ 44 w 794"/>
                <a:gd name="T21" fmla="*/ 211 h 237"/>
                <a:gd name="T22" fmla="*/ 26 w 794"/>
                <a:gd name="T23" fmla="*/ 194 h 237"/>
                <a:gd name="T24" fmla="*/ 12 w 794"/>
                <a:gd name="T25" fmla="*/ 171 h 237"/>
                <a:gd name="T26" fmla="*/ 3 w 794"/>
                <a:gd name="T27" fmla="*/ 146 h 237"/>
                <a:gd name="T28" fmla="*/ 0 w 794"/>
                <a:gd name="T29" fmla="*/ 119 h 237"/>
                <a:gd name="T30" fmla="*/ 3 w 794"/>
                <a:gd name="T31" fmla="*/ 92 h 237"/>
                <a:gd name="T32" fmla="*/ 12 w 794"/>
                <a:gd name="T33" fmla="*/ 68 h 237"/>
                <a:gd name="T34" fmla="*/ 26 w 794"/>
                <a:gd name="T35" fmla="*/ 45 h 237"/>
                <a:gd name="T36" fmla="*/ 44 w 794"/>
                <a:gd name="T37" fmla="*/ 27 h 237"/>
                <a:gd name="T38" fmla="*/ 66 w 794"/>
                <a:gd name="T39" fmla="*/ 14 h 237"/>
                <a:gd name="T40" fmla="*/ 91 w 794"/>
                <a:gd name="T41" fmla="*/ 5 h 237"/>
                <a:gd name="T42" fmla="*/ 118 w 794"/>
                <a:gd name="T43" fmla="*/ 1 h 237"/>
                <a:gd name="T44" fmla="*/ 118 w 794"/>
                <a:gd name="T4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4" h="237">
                  <a:moveTo>
                    <a:pt x="118" y="0"/>
                  </a:moveTo>
                  <a:lnTo>
                    <a:pt x="721" y="0"/>
                  </a:lnTo>
                  <a:lnTo>
                    <a:pt x="741" y="79"/>
                  </a:lnTo>
                  <a:lnTo>
                    <a:pt x="766" y="156"/>
                  </a:lnTo>
                  <a:lnTo>
                    <a:pt x="794" y="231"/>
                  </a:lnTo>
                  <a:lnTo>
                    <a:pt x="777" y="235"/>
                  </a:lnTo>
                  <a:lnTo>
                    <a:pt x="758" y="237"/>
                  </a:lnTo>
                  <a:lnTo>
                    <a:pt x="118" y="237"/>
                  </a:lnTo>
                  <a:lnTo>
                    <a:pt x="91" y="234"/>
                  </a:lnTo>
                  <a:lnTo>
                    <a:pt x="66" y="225"/>
                  </a:lnTo>
                  <a:lnTo>
                    <a:pt x="44" y="211"/>
                  </a:lnTo>
                  <a:lnTo>
                    <a:pt x="26" y="194"/>
                  </a:lnTo>
                  <a:lnTo>
                    <a:pt x="12" y="171"/>
                  </a:lnTo>
                  <a:lnTo>
                    <a:pt x="3" y="146"/>
                  </a:lnTo>
                  <a:lnTo>
                    <a:pt x="0" y="119"/>
                  </a:lnTo>
                  <a:lnTo>
                    <a:pt x="3" y="92"/>
                  </a:lnTo>
                  <a:lnTo>
                    <a:pt x="12" y="68"/>
                  </a:lnTo>
                  <a:lnTo>
                    <a:pt x="26" y="45"/>
                  </a:lnTo>
                  <a:lnTo>
                    <a:pt x="44" y="27"/>
                  </a:lnTo>
                  <a:lnTo>
                    <a:pt x="66" y="14"/>
                  </a:lnTo>
                  <a:lnTo>
                    <a:pt x="91" y="5"/>
                  </a:lnTo>
                  <a:lnTo>
                    <a:pt x="118" y="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214"/>
            <p:cNvSpPr>
              <a:spLocks/>
            </p:cNvSpPr>
            <p:nvPr/>
          </p:nvSpPr>
          <p:spPr bwMode="auto">
            <a:xfrm>
              <a:off x="0" y="180"/>
              <a:ext cx="193" cy="39"/>
            </a:xfrm>
            <a:custGeom>
              <a:avLst/>
              <a:gdLst>
                <a:gd name="T0" fmla="*/ 118 w 1159"/>
                <a:gd name="T1" fmla="*/ 0 h 236"/>
                <a:gd name="T2" fmla="*/ 1124 w 1159"/>
                <a:gd name="T3" fmla="*/ 0 h 236"/>
                <a:gd name="T4" fmla="*/ 1142 w 1159"/>
                <a:gd name="T5" fmla="*/ 2 h 236"/>
                <a:gd name="T6" fmla="*/ 1159 w 1159"/>
                <a:gd name="T7" fmla="*/ 6 h 236"/>
                <a:gd name="T8" fmla="*/ 1131 w 1159"/>
                <a:gd name="T9" fmla="*/ 82 h 236"/>
                <a:gd name="T10" fmla="*/ 1106 w 1159"/>
                <a:gd name="T11" fmla="*/ 158 h 236"/>
                <a:gd name="T12" fmla="*/ 1086 w 1159"/>
                <a:gd name="T13" fmla="*/ 236 h 236"/>
                <a:gd name="T14" fmla="*/ 118 w 1159"/>
                <a:gd name="T15" fmla="*/ 236 h 236"/>
                <a:gd name="T16" fmla="*/ 91 w 1159"/>
                <a:gd name="T17" fmla="*/ 232 h 236"/>
                <a:gd name="T18" fmla="*/ 66 w 1159"/>
                <a:gd name="T19" fmla="*/ 223 h 236"/>
                <a:gd name="T20" fmla="*/ 44 w 1159"/>
                <a:gd name="T21" fmla="*/ 210 h 236"/>
                <a:gd name="T22" fmla="*/ 26 w 1159"/>
                <a:gd name="T23" fmla="*/ 192 h 236"/>
                <a:gd name="T24" fmla="*/ 12 w 1159"/>
                <a:gd name="T25" fmla="*/ 169 h 236"/>
                <a:gd name="T26" fmla="*/ 3 w 1159"/>
                <a:gd name="T27" fmla="*/ 145 h 236"/>
                <a:gd name="T28" fmla="*/ 0 w 1159"/>
                <a:gd name="T29" fmla="*/ 118 h 236"/>
                <a:gd name="T30" fmla="*/ 3 w 1159"/>
                <a:gd name="T31" fmla="*/ 91 h 236"/>
                <a:gd name="T32" fmla="*/ 12 w 1159"/>
                <a:gd name="T33" fmla="*/ 66 h 236"/>
                <a:gd name="T34" fmla="*/ 26 w 1159"/>
                <a:gd name="T35" fmla="*/ 45 h 236"/>
                <a:gd name="T36" fmla="*/ 44 w 1159"/>
                <a:gd name="T37" fmla="*/ 26 h 236"/>
                <a:gd name="T38" fmla="*/ 66 w 1159"/>
                <a:gd name="T39" fmla="*/ 12 h 236"/>
                <a:gd name="T40" fmla="*/ 91 w 1159"/>
                <a:gd name="T41" fmla="*/ 3 h 236"/>
                <a:gd name="T42" fmla="*/ 118 w 1159"/>
                <a:gd name="T43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9" h="236">
                  <a:moveTo>
                    <a:pt x="118" y="0"/>
                  </a:moveTo>
                  <a:lnTo>
                    <a:pt x="1124" y="0"/>
                  </a:lnTo>
                  <a:lnTo>
                    <a:pt x="1142" y="2"/>
                  </a:lnTo>
                  <a:lnTo>
                    <a:pt x="1159" y="6"/>
                  </a:lnTo>
                  <a:lnTo>
                    <a:pt x="1131" y="82"/>
                  </a:lnTo>
                  <a:lnTo>
                    <a:pt x="1106" y="158"/>
                  </a:lnTo>
                  <a:lnTo>
                    <a:pt x="1086" y="236"/>
                  </a:lnTo>
                  <a:lnTo>
                    <a:pt x="118" y="236"/>
                  </a:lnTo>
                  <a:lnTo>
                    <a:pt x="91" y="232"/>
                  </a:lnTo>
                  <a:lnTo>
                    <a:pt x="66" y="223"/>
                  </a:lnTo>
                  <a:lnTo>
                    <a:pt x="44" y="210"/>
                  </a:lnTo>
                  <a:lnTo>
                    <a:pt x="26" y="192"/>
                  </a:lnTo>
                  <a:lnTo>
                    <a:pt x="12" y="169"/>
                  </a:lnTo>
                  <a:lnTo>
                    <a:pt x="3" y="145"/>
                  </a:lnTo>
                  <a:lnTo>
                    <a:pt x="0" y="118"/>
                  </a:lnTo>
                  <a:lnTo>
                    <a:pt x="3" y="91"/>
                  </a:lnTo>
                  <a:lnTo>
                    <a:pt x="12" y="66"/>
                  </a:lnTo>
                  <a:lnTo>
                    <a:pt x="26" y="45"/>
                  </a:lnTo>
                  <a:lnTo>
                    <a:pt x="44" y="26"/>
                  </a:lnTo>
                  <a:lnTo>
                    <a:pt x="66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" name="Freeform 215"/>
            <p:cNvSpPr>
              <a:spLocks/>
            </p:cNvSpPr>
            <p:nvPr/>
          </p:nvSpPr>
          <p:spPr bwMode="auto">
            <a:xfrm>
              <a:off x="27" y="253"/>
              <a:ext cx="149" cy="39"/>
            </a:xfrm>
            <a:custGeom>
              <a:avLst/>
              <a:gdLst>
                <a:gd name="T0" fmla="*/ 118 w 893"/>
                <a:gd name="T1" fmla="*/ 0 h 235"/>
                <a:gd name="T2" fmla="*/ 893 w 893"/>
                <a:gd name="T3" fmla="*/ 0 h 235"/>
                <a:gd name="T4" fmla="*/ 889 w 893"/>
                <a:gd name="T5" fmla="*/ 58 h 235"/>
                <a:gd name="T6" fmla="*/ 887 w 893"/>
                <a:gd name="T7" fmla="*/ 116 h 235"/>
                <a:gd name="T8" fmla="*/ 888 w 893"/>
                <a:gd name="T9" fmla="*/ 177 h 235"/>
                <a:gd name="T10" fmla="*/ 892 w 893"/>
                <a:gd name="T11" fmla="*/ 235 h 235"/>
                <a:gd name="T12" fmla="*/ 118 w 893"/>
                <a:gd name="T13" fmla="*/ 235 h 235"/>
                <a:gd name="T14" fmla="*/ 91 w 893"/>
                <a:gd name="T15" fmla="*/ 232 h 235"/>
                <a:gd name="T16" fmla="*/ 67 w 893"/>
                <a:gd name="T17" fmla="*/ 223 h 235"/>
                <a:gd name="T18" fmla="*/ 45 w 893"/>
                <a:gd name="T19" fmla="*/ 210 h 235"/>
                <a:gd name="T20" fmla="*/ 26 w 893"/>
                <a:gd name="T21" fmla="*/ 191 h 235"/>
                <a:gd name="T22" fmla="*/ 13 w 893"/>
                <a:gd name="T23" fmla="*/ 169 h 235"/>
                <a:gd name="T24" fmla="*/ 4 w 893"/>
                <a:gd name="T25" fmla="*/ 144 h 235"/>
                <a:gd name="T26" fmla="*/ 0 w 893"/>
                <a:gd name="T27" fmla="*/ 117 h 235"/>
                <a:gd name="T28" fmla="*/ 4 w 893"/>
                <a:gd name="T29" fmla="*/ 91 h 235"/>
                <a:gd name="T30" fmla="*/ 13 w 893"/>
                <a:gd name="T31" fmla="*/ 66 h 235"/>
                <a:gd name="T32" fmla="*/ 26 w 893"/>
                <a:gd name="T33" fmla="*/ 44 h 235"/>
                <a:gd name="T34" fmla="*/ 44 w 893"/>
                <a:gd name="T35" fmla="*/ 25 h 235"/>
                <a:gd name="T36" fmla="*/ 67 w 893"/>
                <a:gd name="T37" fmla="*/ 12 h 235"/>
                <a:gd name="T38" fmla="*/ 91 w 893"/>
                <a:gd name="T39" fmla="*/ 3 h 235"/>
                <a:gd name="T40" fmla="*/ 118 w 893"/>
                <a:gd name="T4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3" h="235">
                  <a:moveTo>
                    <a:pt x="118" y="0"/>
                  </a:moveTo>
                  <a:lnTo>
                    <a:pt x="893" y="0"/>
                  </a:lnTo>
                  <a:lnTo>
                    <a:pt x="889" y="58"/>
                  </a:lnTo>
                  <a:lnTo>
                    <a:pt x="887" y="116"/>
                  </a:lnTo>
                  <a:lnTo>
                    <a:pt x="888" y="177"/>
                  </a:lnTo>
                  <a:lnTo>
                    <a:pt x="892" y="235"/>
                  </a:lnTo>
                  <a:lnTo>
                    <a:pt x="118" y="235"/>
                  </a:lnTo>
                  <a:lnTo>
                    <a:pt x="91" y="232"/>
                  </a:lnTo>
                  <a:lnTo>
                    <a:pt x="67" y="223"/>
                  </a:lnTo>
                  <a:lnTo>
                    <a:pt x="45" y="210"/>
                  </a:lnTo>
                  <a:lnTo>
                    <a:pt x="26" y="191"/>
                  </a:lnTo>
                  <a:lnTo>
                    <a:pt x="13" y="169"/>
                  </a:lnTo>
                  <a:lnTo>
                    <a:pt x="4" y="144"/>
                  </a:lnTo>
                  <a:lnTo>
                    <a:pt x="0" y="117"/>
                  </a:lnTo>
                  <a:lnTo>
                    <a:pt x="4" y="91"/>
                  </a:lnTo>
                  <a:lnTo>
                    <a:pt x="13" y="66"/>
                  </a:lnTo>
                  <a:lnTo>
                    <a:pt x="26" y="44"/>
                  </a:lnTo>
                  <a:lnTo>
                    <a:pt x="44" y="25"/>
                  </a:lnTo>
                  <a:lnTo>
                    <a:pt x="67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" name="Freeform 216"/>
            <p:cNvSpPr>
              <a:spLocks noEditPoints="1"/>
            </p:cNvSpPr>
            <p:nvPr/>
          </p:nvSpPr>
          <p:spPr bwMode="auto">
            <a:xfrm>
              <a:off x="384" y="210"/>
              <a:ext cx="128" cy="93"/>
            </a:xfrm>
            <a:custGeom>
              <a:avLst/>
              <a:gdLst>
                <a:gd name="T0" fmla="*/ 161 w 769"/>
                <a:gd name="T1" fmla="*/ 299 h 557"/>
                <a:gd name="T2" fmla="*/ 126 w 769"/>
                <a:gd name="T3" fmla="*/ 320 h 557"/>
                <a:gd name="T4" fmla="*/ 106 w 769"/>
                <a:gd name="T5" fmla="*/ 356 h 557"/>
                <a:gd name="T6" fmla="*/ 106 w 769"/>
                <a:gd name="T7" fmla="*/ 397 h 557"/>
                <a:gd name="T8" fmla="*/ 126 w 769"/>
                <a:gd name="T9" fmla="*/ 432 h 557"/>
                <a:gd name="T10" fmla="*/ 163 w 769"/>
                <a:gd name="T11" fmla="*/ 453 h 557"/>
                <a:gd name="T12" fmla="*/ 204 w 769"/>
                <a:gd name="T13" fmla="*/ 452 h 557"/>
                <a:gd name="T14" fmla="*/ 239 w 769"/>
                <a:gd name="T15" fmla="*/ 432 h 557"/>
                <a:gd name="T16" fmla="*/ 260 w 769"/>
                <a:gd name="T17" fmla="*/ 396 h 557"/>
                <a:gd name="T18" fmla="*/ 259 w 769"/>
                <a:gd name="T19" fmla="*/ 354 h 557"/>
                <a:gd name="T20" fmla="*/ 239 w 769"/>
                <a:gd name="T21" fmla="*/ 319 h 557"/>
                <a:gd name="T22" fmla="*/ 203 w 769"/>
                <a:gd name="T23" fmla="*/ 299 h 557"/>
                <a:gd name="T24" fmla="*/ 699 w 769"/>
                <a:gd name="T25" fmla="*/ 0 h 557"/>
                <a:gd name="T26" fmla="*/ 733 w 769"/>
                <a:gd name="T27" fmla="*/ 10 h 557"/>
                <a:gd name="T28" fmla="*/ 758 w 769"/>
                <a:gd name="T29" fmla="*/ 36 h 557"/>
                <a:gd name="T30" fmla="*/ 769 w 769"/>
                <a:gd name="T31" fmla="*/ 71 h 557"/>
                <a:gd name="T32" fmla="*/ 761 w 769"/>
                <a:gd name="T33" fmla="*/ 106 h 557"/>
                <a:gd name="T34" fmla="*/ 737 w 769"/>
                <a:gd name="T35" fmla="*/ 133 h 557"/>
                <a:gd name="T36" fmla="*/ 357 w 769"/>
                <a:gd name="T37" fmla="*/ 424 h 557"/>
                <a:gd name="T38" fmla="*/ 334 w 769"/>
                <a:gd name="T39" fmla="*/ 473 h 557"/>
                <a:gd name="T40" fmla="*/ 298 w 769"/>
                <a:gd name="T41" fmla="*/ 516 h 557"/>
                <a:gd name="T42" fmla="*/ 244 w 769"/>
                <a:gd name="T43" fmla="*/ 546 h 557"/>
                <a:gd name="T44" fmla="*/ 182 w 769"/>
                <a:gd name="T45" fmla="*/ 557 h 557"/>
                <a:gd name="T46" fmla="*/ 121 w 769"/>
                <a:gd name="T47" fmla="*/ 547 h 557"/>
                <a:gd name="T48" fmla="*/ 67 w 769"/>
                <a:gd name="T49" fmla="*/ 517 h 557"/>
                <a:gd name="T50" fmla="*/ 26 w 769"/>
                <a:gd name="T51" fmla="*/ 469 h 557"/>
                <a:gd name="T52" fmla="*/ 3 w 769"/>
                <a:gd name="T53" fmla="*/ 408 h 557"/>
                <a:gd name="T54" fmla="*/ 3 w 769"/>
                <a:gd name="T55" fmla="*/ 346 h 557"/>
                <a:gd name="T56" fmla="*/ 24 w 769"/>
                <a:gd name="T57" fmla="*/ 289 h 557"/>
                <a:gd name="T58" fmla="*/ 63 w 769"/>
                <a:gd name="T59" fmla="*/ 239 h 557"/>
                <a:gd name="T60" fmla="*/ 121 w 769"/>
                <a:gd name="T61" fmla="*/ 206 h 557"/>
                <a:gd name="T62" fmla="*/ 187 w 769"/>
                <a:gd name="T63" fmla="*/ 196 h 557"/>
                <a:gd name="T64" fmla="*/ 251 w 769"/>
                <a:gd name="T65" fmla="*/ 209 h 557"/>
                <a:gd name="T66" fmla="*/ 681 w 769"/>
                <a:gd name="T67" fmla="*/ 1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557">
                  <a:moveTo>
                    <a:pt x="181" y="297"/>
                  </a:moveTo>
                  <a:lnTo>
                    <a:pt x="161" y="299"/>
                  </a:lnTo>
                  <a:lnTo>
                    <a:pt x="143" y="308"/>
                  </a:lnTo>
                  <a:lnTo>
                    <a:pt x="126" y="320"/>
                  </a:lnTo>
                  <a:lnTo>
                    <a:pt x="114" y="336"/>
                  </a:lnTo>
                  <a:lnTo>
                    <a:pt x="106" y="356"/>
                  </a:lnTo>
                  <a:lnTo>
                    <a:pt x="103" y="376"/>
                  </a:lnTo>
                  <a:lnTo>
                    <a:pt x="106" y="397"/>
                  </a:lnTo>
                  <a:lnTo>
                    <a:pt x="114" y="416"/>
                  </a:lnTo>
                  <a:lnTo>
                    <a:pt x="126" y="432"/>
                  </a:lnTo>
                  <a:lnTo>
                    <a:pt x="143" y="444"/>
                  </a:lnTo>
                  <a:lnTo>
                    <a:pt x="163" y="453"/>
                  </a:lnTo>
                  <a:lnTo>
                    <a:pt x="183" y="455"/>
                  </a:lnTo>
                  <a:lnTo>
                    <a:pt x="204" y="452"/>
                  </a:lnTo>
                  <a:lnTo>
                    <a:pt x="223" y="444"/>
                  </a:lnTo>
                  <a:lnTo>
                    <a:pt x="239" y="432"/>
                  </a:lnTo>
                  <a:lnTo>
                    <a:pt x="251" y="415"/>
                  </a:lnTo>
                  <a:lnTo>
                    <a:pt x="260" y="396"/>
                  </a:lnTo>
                  <a:lnTo>
                    <a:pt x="262" y="374"/>
                  </a:lnTo>
                  <a:lnTo>
                    <a:pt x="259" y="354"/>
                  </a:lnTo>
                  <a:lnTo>
                    <a:pt x="251" y="335"/>
                  </a:lnTo>
                  <a:lnTo>
                    <a:pt x="239" y="319"/>
                  </a:lnTo>
                  <a:lnTo>
                    <a:pt x="222" y="307"/>
                  </a:lnTo>
                  <a:lnTo>
                    <a:pt x="203" y="299"/>
                  </a:lnTo>
                  <a:lnTo>
                    <a:pt x="181" y="297"/>
                  </a:lnTo>
                  <a:close/>
                  <a:moveTo>
                    <a:pt x="699" y="0"/>
                  </a:moveTo>
                  <a:lnTo>
                    <a:pt x="716" y="2"/>
                  </a:lnTo>
                  <a:lnTo>
                    <a:pt x="733" y="10"/>
                  </a:lnTo>
                  <a:lnTo>
                    <a:pt x="747" y="22"/>
                  </a:lnTo>
                  <a:lnTo>
                    <a:pt x="758" y="36"/>
                  </a:lnTo>
                  <a:lnTo>
                    <a:pt x="766" y="53"/>
                  </a:lnTo>
                  <a:lnTo>
                    <a:pt x="769" y="71"/>
                  </a:lnTo>
                  <a:lnTo>
                    <a:pt x="767" y="89"/>
                  </a:lnTo>
                  <a:lnTo>
                    <a:pt x="761" y="106"/>
                  </a:lnTo>
                  <a:lnTo>
                    <a:pt x="751" y="120"/>
                  </a:lnTo>
                  <a:lnTo>
                    <a:pt x="737" y="133"/>
                  </a:lnTo>
                  <a:lnTo>
                    <a:pt x="361" y="397"/>
                  </a:lnTo>
                  <a:lnTo>
                    <a:pt x="357" y="424"/>
                  </a:lnTo>
                  <a:lnTo>
                    <a:pt x="348" y="450"/>
                  </a:lnTo>
                  <a:lnTo>
                    <a:pt x="334" y="473"/>
                  </a:lnTo>
                  <a:lnTo>
                    <a:pt x="318" y="496"/>
                  </a:lnTo>
                  <a:lnTo>
                    <a:pt x="298" y="516"/>
                  </a:lnTo>
                  <a:lnTo>
                    <a:pt x="273" y="533"/>
                  </a:lnTo>
                  <a:lnTo>
                    <a:pt x="244" y="546"/>
                  </a:lnTo>
                  <a:lnTo>
                    <a:pt x="214" y="555"/>
                  </a:lnTo>
                  <a:lnTo>
                    <a:pt x="182" y="557"/>
                  </a:lnTo>
                  <a:lnTo>
                    <a:pt x="152" y="555"/>
                  </a:lnTo>
                  <a:lnTo>
                    <a:pt x="121" y="547"/>
                  </a:lnTo>
                  <a:lnTo>
                    <a:pt x="93" y="535"/>
                  </a:lnTo>
                  <a:lnTo>
                    <a:pt x="67" y="517"/>
                  </a:lnTo>
                  <a:lnTo>
                    <a:pt x="45" y="494"/>
                  </a:lnTo>
                  <a:lnTo>
                    <a:pt x="26" y="469"/>
                  </a:lnTo>
                  <a:lnTo>
                    <a:pt x="11" y="439"/>
                  </a:lnTo>
                  <a:lnTo>
                    <a:pt x="3" y="408"/>
                  </a:lnTo>
                  <a:lnTo>
                    <a:pt x="0" y="378"/>
                  </a:lnTo>
                  <a:lnTo>
                    <a:pt x="3" y="346"/>
                  </a:lnTo>
                  <a:lnTo>
                    <a:pt x="10" y="317"/>
                  </a:lnTo>
                  <a:lnTo>
                    <a:pt x="24" y="289"/>
                  </a:lnTo>
                  <a:lnTo>
                    <a:pt x="40" y="263"/>
                  </a:lnTo>
                  <a:lnTo>
                    <a:pt x="63" y="239"/>
                  </a:lnTo>
                  <a:lnTo>
                    <a:pt x="90" y="220"/>
                  </a:lnTo>
                  <a:lnTo>
                    <a:pt x="121" y="206"/>
                  </a:lnTo>
                  <a:lnTo>
                    <a:pt x="154" y="198"/>
                  </a:lnTo>
                  <a:lnTo>
                    <a:pt x="187" y="196"/>
                  </a:lnTo>
                  <a:lnTo>
                    <a:pt x="219" y="200"/>
                  </a:lnTo>
                  <a:lnTo>
                    <a:pt x="251" y="209"/>
                  </a:lnTo>
                  <a:lnTo>
                    <a:pt x="663" y="8"/>
                  </a:lnTo>
                  <a:lnTo>
                    <a:pt x="681" y="1"/>
                  </a:lnTo>
                  <a:lnTo>
                    <a:pt x="6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Freeform 217"/>
            <p:cNvSpPr>
              <a:spLocks/>
            </p:cNvSpPr>
            <p:nvPr/>
          </p:nvSpPr>
          <p:spPr bwMode="auto">
            <a:xfrm>
              <a:off x="451" y="174"/>
              <a:ext cx="25" cy="24"/>
            </a:xfrm>
            <a:custGeom>
              <a:avLst/>
              <a:gdLst>
                <a:gd name="T0" fmla="*/ 73 w 148"/>
                <a:gd name="T1" fmla="*/ 0 h 150"/>
                <a:gd name="T2" fmla="*/ 92 w 148"/>
                <a:gd name="T3" fmla="*/ 3 h 150"/>
                <a:gd name="T4" fmla="*/ 111 w 148"/>
                <a:gd name="T5" fmla="*/ 10 h 150"/>
                <a:gd name="T6" fmla="*/ 127 w 148"/>
                <a:gd name="T7" fmla="*/ 22 h 150"/>
                <a:gd name="T8" fmla="*/ 138 w 148"/>
                <a:gd name="T9" fmla="*/ 37 h 150"/>
                <a:gd name="T10" fmla="*/ 146 w 148"/>
                <a:gd name="T11" fmla="*/ 54 h 150"/>
                <a:gd name="T12" fmla="*/ 148 w 148"/>
                <a:gd name="T13" fmla="*/ 73 h 150"/>
                <a:gd name="T14" fmla="*/ 146 w 148"/>
                <a:gd name="T15" fmla="*/ 92 h 150"/>
                <a:gd name="T16" fmla="*/ 139 w 148"/>
                <a:gd name="T17" fmla="*/ 112 h 150"/>
                <a:gd name="T18" fmla="*/ 127 w 148"/>
                <a:gd name="T19" fmla="*/ 127 h 150"/>
                <a:gd name="T20" fmla="*/ 112 w 148"/>
                <a:gd name="T21" fmla="*/ 139 h 150"/>
                <a:gd name="T22" fmla="*/ 94 w 148"/>
                <a:gd name="T23" fmla="*/ 146 h 150"/>
                <a:gd name="T24" fmla="*/ 75 w 148"/>
                <a:gd name="T25" fmla="*/ 150 h 150"/>
                <a:gd name="T26" fmla="*/ 56 w 148"/>
                <a:gd name="T27" fmla="*/ 148 h 150"/>
                <a:gd name="T28" fmla="*/ 38 w 148"/>
                <a:gd name="T29" fmla="*/ 140 h 150"/>
                <a:gd name="T30" fmla="*/ 22 w 148"/>
                <a:gd name="T31" fmla="*/ 127 h 150"/>
                <a:gd name="T32" fmla="*/ 10 w 148"/>
                <a:gd name="T33" fmla="*/ 113 h 150"/>
                <a:gd name="T34" fmla="*/ 3 w 148"/>
                <a:gd name="T35" fmla="*/ 96 h 150"/>
                <a:gd name="T36" fmla="*/ 0 w 148"/>
                <a:gd name="T37" fmla="*/ 77 h 150"/>
                <a:gd name="T38" fmla="*/ 2 w 148"/>
                <a:gd name="T39" fmla="*/ 58 h 150"/>
                <a:gd name="T40" fmla="*/ 10 w 148"/>
                <a:gd name="T41" fmla="*/ 39 h 150"/>
                <a:gd name="T42" fmla="*/ 21 w 148"/>
                <a:gd name="T43" fmla="*/ 23 h 150"/>
                <a:gd name="T44" fmla="*/ 37 w 148"/>
                <a:gd name="T45" fmla="*/ 10 h 150"/>
                <a:gd name="T46" fmla="*/ 55 w 148"/>
                <a:gd name="T47" fmla="*/ 3 h 150"/>
                <a:gd name="T48" fmla="*/ 73 w 148"/>
                <a:gd name="T4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50">
                  <a:moveTo>
                    <a:pt x="73" y="0"/>
                  </a:moveTo>
                  <a:lnTo>
                    <a:pt x="92" y="3"/>
                  </a:lnTo>
                  <a:lnTo>
                    <a:pt x="111" y="10"/>
                  </a:lnTo>
                  <a:lnTo>
                    <a:pt x="127" y="22"/>
                  </a:lnTo>
                  <a:lnTo>
                    <a:pt x="138" y="37"/>
                  </a:lnTo>
                  <a:lnTo>
                    <a:pt x="146" y="54"/>
                  </a:lnTo>
                  <a:lnTo>
                    <a:pt x="148" y="73"/>
                  </a:lnTo>
                  <a:lnTo>
                    <a:pt x="146" y="92"/>
                  </a:lnTo>
                  <a:lnTo>
                    <a:pt x="139" y="112"/>
                  </a:lnTo>
                  <a:lnTo>
                    <a:pt x="127" y="127"/>
                  </a:lnTo>
                  <a:lnTo>
                    <a:pt x="112" y="139"/>
                  </a:lnTo>
                  <a:lnTo>
                    <a:pt x="94" y="146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6"/>
                  </a:lnTo>
                  <a:lnTo>
                    <a:pt x="0" y="77"/>
                  </a:lnTo>
                  <a:lnTo>
                    <a:pt x="2" y="58"/>
                  </a:lnTo>
                  <a:lnTo>
                    <a:pt x="10" y="39"/>
                  </a:lnTo>
                  <a:lnTo>
                    <a:pt x="21" y="23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218"/>
            <p:cNvSpPr>
              <a:spLocks/>
            </p:cNvSpPr>
            <p:nvPr/>
          </p:nvSpPr>
          <p:spPr bwMode="auto">
            <a:xfrm>
              <a:off x="401" y="161"/>
              <a:ext cx="25" cy="24"/>
            </a:xfrm>
            <a:custGeom>
              <a:avLst/>
              <a:gdLst>
                <a:gd name="T0" fmla="*/ 75 w 149"/>
                <a:gd name="T1" fmla="*/ 0 h 148"/>
                <a:gd name="T2" fmla="*/ 95 w 149"/>
                <a:gd name="T3" fmla="*/ 2 h 148"/>
                <a:gd name="T4" fmla="*/ 113 w 149"/>
                <a:gd name="T5" fmla="*/ 10 h 148"/>
                <a:gd name="T6" fmla="*/ 128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4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6 h 148"/>
                <a:gd name="T24" fmla="*/ 76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1 w 149"/>
                <a:gd name="T33" fmla="*/ 111 h 148"/>
                <a:gd name="T34" fmla="*/ 4 w 149"/>
                <a:gd name="T35" fmla="*/ 94 h 148"/>
                <a:gd name="T36" fmla="*/ 0 w 149"/>
                <a:gd name="T37" fmla="*/ 74 h 148"/>
                <a:gd name="T38" fmla="*/ 4 w 149"/>
                <a:gd name="T39" fmla="*/ 55 h 148"/>
                <a:gd name="T40" fmla="*/ 11 w 149"/>
                <a:gd name="T41" fmla="*/ 37 h 148"/>
                <a:gd name="T42" fmla="*/ 23 w 149"/>
                <a:gd name="T43" fmla="*/ 21 h 148"/>
                <a:gd name="T44" fmla="*/ 38 w 149"/>
                <a:gd name="T45" fmla="*/ 10 h 148"/>
                <a:gd name="T46" fmla="*/ 56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5" y="2"/>
                  </a:lnTo>
                  <a:lnTo>
                    <a:pt x="113" y="10"/>
                  </a:lnTo>
                  <a:lnTo>
                    <a:pt x="128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4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6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1" y="111"/>
                  </a:lnTo>
                  <a:lnTo>
                    <a:pt x="4" y="94"/>
                  </a:lnTo>
                  <a:lnTo>
                    <a:pt x="0" y="74"/>
                  </a:lnTo>
                  <a:lnTo>
                    <a:pt x="4" y="55"/>
                  </a:lnTo>
                  <a:lnTo>
                    <a:pt x="11" y="37"/>
                  </a:lnTo>
                  <a:lnTo>
                    <a:pt x="23" y="21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219"/>
            <p:cNvSpPr>
              <a:spLocks/>
            </p:cNvSpPr>
            <p:nvPr/>
          </p:nvSpPr>
          <p:spPr bwMode="auto">
            <a:xfrm>
              <a:off x="403" y="359"/>
              <a:ext cx="25" cy="25"/>
            </a:xfrm>
            <a:custGeom>
              <a:avLst/>
              <a:gdLst>
                <a:gd name="T0" fmla="*/ 74 w 147"/>
                <a:gd name="T1" fmla="*/ 0 h 148"/>
                <a:gd name="T2" fmla="*/ 93 w 147"/>
                <a:gd name="T3" fmla="*/ 2 h 148"/>
                <a:gd name="T4" fmla="*/ 111 w 147"/>
                <a:gd name="T5" fmla="*/ 10 h 148"/>
                <a:gd name="T6" fmla="*/ 126 w 147"/>
                <a:gd name="T7" fmla="*/ 21 h 148"/>
                <a:gd name="T8" fmla="*/ 138 w 147"/>
                <a:gd name="T9" fmla="*/ 36 h 148"/>
                <a:gd name="T10" fmla="*/ 145 w 147"/>
                <a:gd name="T11" fmla="*/ 54 h 148"/>
                <a:gd name="T12" fmla="*/ 147 w 147"/>
                <a:gd name="T13" fmla="*/ 73 h 148"/>
                <a:gd name="T14" fmla="*/ 145 w 147"/>
                <a:gd name="T15" fmla="*/ 93 h 148"/>
                <a:gd name="T16" fmla="*/ 138 w 147"/>
                <a:gd name="T17" fmla="*/ 110 h 148"/>
                <a:gd name="T18" fmla="*/ 127 w 147"/>
                <a:gd name="T19" fmla="*/ 126 h 148"/>
                <a:gd name="T20" fmla="*/ 111 w 147"/>
                <a:gd name="T21" fmla="*/ 137 h 148"/>
                <a:gd name="T22" fmla="*/ 94 w 147"/>
                <a:gd name="T23" fmla="*/ 145 h 148"/>
                <a:gd name="T24" fmla="*/ 74 w 147"/>
                <a:gd name="T25" fmla="*/ 148 h 148"/>
                <a:gd name="T26" fmla="*/ 55 w 147"/>
                <a:gd name="T27" fmla="*/ 146 h 148"/>
                <a:gd name="T28" fmla="*/ 37 w 147"/>
                <a:gd name="T29" fmla="*/ 138 h 148"/>
                <a:gd name="T30" fmla="*/ 21 w 147"/>
                <a:gd name="T31" fmla="*/ 127 h 148"/>
                <a:gd name="T32" fmla="*/ 10 w 147"/>
                <a:gd name="T33" fmla="*/ 112 h 148"/>
                <a:gd name="T34" fmla="*/ 2 w 147"/>
                <a:gd name="T35" fmla="*/ 94 h 148"/>
                <a:gd name="T36" fmla="*/ 0 w 147"/>
                <a:gd name="T37" fmla="*/ 75 h 148"/>
                <a:gd name="T38" fmla="*/ 2 w 147"/>
                <a:gd name="T39" fmla="*/ 55 h 148"/>
                <a:gd name="T40" fmla="*/ 10 w 147"/>
                <a:gd name="T41" fmla="*/ 38 h 148"/>
                <a:gd name="T42" fmla="*/ 21 w 147"/>
                <a:gd name="T43" fmla="*/ 22 h 148"/>
                <a:gd name="T44" fmla="*/ 36 w 147"/>
                <a:gd name="T45" fmla="*/ 11 h 148"/>
                <a:gd name="T46" fmla="*/ 54 w 147"/>
                <a:gd name="T47" fmla="*/ 3 h 148"/>
                <a:gd name="T48" fmla="*/ 74 w 147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7" h="148">
                  <a:moveTo>
                    <a:pt x="74" y="0"/>
                  </a:moveTo>
                  <a:lnTo>
                    <a:pt x="93" y="2"/>
                  </a:lnTo>
                  <a:lnTo>
                    <a:pt x="111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5" y="54"/>
                  </a:lnTo>
                  <a:lnTo>
                    <a:pt x="147" y="73"/>
                  </a:lnTo>
                  <a:lnTo>
                    <a:pt x="145" y="93"/>
                  </a:lnTo>
                  <a:lnTo>
                    <a:pt x="138" y="110"/>
                  </a:lnTo>
                  <a:lnTo>
                    <a:pt x="127" y="126"/>
                  </a:lnTo>
                  <a:lnTo>
                    <a:pt x="111" y="137"/>
                  </a:lnTo>
                  <a:lnTo>
                    <a:pt x="94" y="145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7" y="138"/>
                  </a:lnTo>
                  <a:lnTo>
                    <a:pt x="21" y="127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5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220"/>
            <p:cNvSpPr>
              <a:spLocks/>
            </p:cNvSpPr>
            <p:nvPr/>
          </p:nvSpPr>
          <p:spPr bwMode="auto">
            <a:xfrm>
              <a:off x="453" y="346"/>
              <a:ext cx="25" cy="24"/>
            </a:xfrm>
            <a:custGeom>
              <a:avLst/>
              <a:gdLst>
                <a:gd name="T0" fmla="*/ 73 w 149"/>
                <a:gd name="T1" fmla="*/ 0 h 147"/>
                <a:gd name="T2" fmla="*/ 92 w 149"/>
                <a:gd name="T3" fmla="*/ 2 h 147"/>
                <a:gd name="T4" fmla="*/ 110 w 149"/>
                <a:gd name="T5" fmla="*/ 9 h 147"/>
                <a:gd name="T6" fmla="*/ 126 w 149"/>
                <a:gd name="T7" fmla="*/ 20 h 147"/>
                <a:gd name="T8" fmla="*/ 138 w 149"/>
                <a:gd name="T9" fmla="*/ 36 h 147"/>
                <a:gd name="T10" fmla="*/ 146 w 149"/>
                <a:gd name="T11" fmla="*/ 54 h 147"/>
                <a:gd name="T12" fmla="*/ 149 w 149"/>
                <a:gd name="T13" fmla="*/ 73 h 147"/>
                <a:gd name="T14" fmla="*/ 146 w 149"/>
                <a:gd name="T15" fmla="*/ 92 h 147"/>
                <a:gd name="T16" fmla="*/ 140 w 149"/>
                <a:gd name="T17" fmla="*/ 109 h 147"/>
                <a:gd name="T18" fmla="*/ 128 w 149"/>
                <a:gd name="T19" fmla="*/ 125 h 147"/>
                <a:gd name="T20" fmla="*/ 113 w 149"/>
                <a:gd name="T21" fmla="*/ 137 h 147"/>
                <a:gd name="T22" fmla="*/ 93 w 149"/>
                <a:gd name="T23" fmla="*/ 145 h 147"/>
                <a:gd name="T24" fmla="*/ 74 w 149"/>
                <a:gd name="T25" fmla="*/ 147 h 147"/>
                <a:gd name="T26" fmla="*/ 55 w 149"/>
                <a:gd name="T27" fmla="*/ 145 h 147"/>
                <a:gd name="T28" fmla="*/ 38 w 149"/>
                <a:gd name="T29" fmla="*/ 138 h 147"/>
                <a:gd name="T30" fmla="*/ 22 w 149"/>
                <a:gd name="T31" fmla="*/ 127 h 147"/>
                <a:gd name="T32" fmla="*/ 10 w 149"/>
                <a:gd name="T33" fmla="*/ 111 h 147"/>
                <a:gd name="T34" fmla="*/ 2 w 149"/>
                <a:gd name="T35" fmla="*/ 93 h 147"/>
                <a:gd name="T36" fmla="*/ 0 w 149"/>
                <a:gd name="T37" fmla="*/ 74 h 147"/>
                <a:gd name="T38" fmla="*/ 2 w 149"/>
                <a:gd name="T39" fmla="*/ 55 h 147"/>
                <a:gd name="T40" fmla="*/ 9 w 149"/>
                <a:gd name="T41" fmla="*/ 37 h 147"/>
                <a:gd name="T42" fmla="*/ 20 w 149"/>
                <a:gd name="T43" fmla="*/ 22 h 147"/>
                <a:gd name="T44" fmla="*/ 36 w 149"/>
                <a:gd name="T45" fmla="*/ 10 h 147"/>
                <a:gd name="T46" fmla="*/ 54 w 149"/>
                <a:gd name="T47" fmla="*/ 2 h 147"/>
                <a:gd name="T48" fmla="*/ 73 w 149"/>
                <a:gd name="T4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7">
                  <a:moveTo>
                    <a:pt x="73" y="0"/>
                  </a:moveTo>
                  <a:lnTo>
                    <a:pt x="92" y="2"/>
                  </a:lnTo>
                  <a:lnTo>
                    <a:pt x="110" y="9"/>
                  </a:lnTo>
                  <a:lnTo>
                    <a:pt x="126" y="20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09"/>
                  </a:lnTo>
                  <a:lnTo>
                    <a:pt x="128" y="125"/>
                  </a:lnTo>
                  <a:lnTo>
                    <a:pt x="113" y="137"/>
                  </a:lnTo>
                  <a:lnTo>
                    <a:pt x="93" y="145"/>
                  </a:lnTo>
                  <a:lnTo>
                    <a:pt x="74" y="147"/>
                  </a:lnTo>
                  <a:lnTo>
                    <a:pt x="55" y="145"/>
                  </a:lnTo>
                  <a:lnTo>
                    <a:pt x="38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0" y="22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221"/>
            <p:cNvSpPr>
              <a:spLocks/>
            </p:cNvSpPr>
            <p:nvPr/>
          </p:nvSpPr>
          <p:spPr bwMode="auto">
            <a:xfrm>
              <a:off x="489" y="309"/>
              <a:ext cx="25" cy="25"/>
            </a:xfrm>
            <a:custGeom>
              <a:avLst/>
              <a:gdLst>
                <a:gd name="T0" fmla="*/ 73 w 149"/>
                <a:gd name="T1" fmla="*/ 0 h 148"/>
                <a:gd name="T2" fmla="*/ 92 w 149"/>
                <a:gd name="T3" fmla="*/ 2 h 148"/>
                <a:gd name="T4" fmla="*/ 111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2 h 148"/>
                <a:gd name="T16" fmla="*/ 140 w 149"/>
                <a:gd name="T17" fmla="*/ 110 h 148"/>
                <a:gd name="T18" fmla="*/ 127 w 149"/>
                <a:gd name="T19" fmla="*/ 127 h 148"/>
                <a:gd name="T20" fmla="*/ 113 w 149"/>
                <a:gd name="T21" fmla="*/ 138 h 148"/>
                <a:gd name="T22" fmla="*/ 95 w 149"/>
                <a:gd name="T23" fmla="*/ 146 h 148"/>
                <a:gd name="T24" fmla="*/ 75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0 w 149"/>
                <a:gd name="T33" fmla="*/ 112 h 148"/>
                <a:gd name="T34" fmla="*/ 3 w 149"/>
                <a:gd name="T35" fmla="*/ 94 h 148"/>
                <a:gd name="T36" fmla="*/ 0 w 149"/>
                <a:gd name="T37" fmla="*/ 75 h 148"/>
                <a:gd name="T38" fmla="*/ 2 w 149"/>
                <a:gd name="T39" fmla="*/ 56 h 148"/>
                <a:gd name="T40" fmla="*/ 10 w 149"/>
                <a:gd name="T41" fmla="*/ 37 h 148"/>
                <a:gd name="T42" fmla="*/ 21 w 149"/>
                <a:gd name="T43" fmla="*/ 21 h 148"/>
                <a:gd name="T44" fmla="*/ 37 w 149"/>
                <a:gd name="T45" fmla="*/ 10 h 148"/>
                <a:gd name="T46" fmla="*/ 54 w 149"/>
                <a:gd name="T47" fmla="*/ 2 h 148"/>
                <a:gd name="T48" fmla="*/ 73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3" y="0"/>
                  </a:moveTo>
                  <a:lnTo>
                    <a:pt x="92" y="2"/>
                  </a:lnTo>
                  <a:lnTo>
                    <a:pt x="111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10"/>
                  </a:lnTo>
                  <a:lnTo>
                    <a:pt x="127" y="127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0" y="112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222"/>
            <p:cNvSpPr>
              <a:spLocks/>
            </p:cNvSpPr>
            <p:nvPr/>
          </p:nvSpPr>
          <p:spPr bwMode="auto">
            <a:xfrm>
              <a:off x="303" y="261"/>
              <a:ext cx="24" cy="25"/>
            </a:xfrm>
            <a:custGeom>
              <a:avLst/>
              <a:gdLst>
                <a:gd name="T0" fmla="*/ 75 w 149"/>
                <a:gd name="T1" fmla="*/ 0 h 148"/>
                <a:gd name="T2" fmla="*/ 94 w 149"/>
                <a:gd name="T3" fmla="*/ 2 h 148"/>
                <a:gd name="T4" fmla="*/ 112 w 149"/>
                <a:gd name="T5" fmla="*/ 10 h 148"/>
                <a:gd name="T6" fmla="*/ 126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3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5 h 148"/>
                <a:gd name="T24" fmla="*/ 75 w 149"/>
                <a:gd name="T25" fmla="*/ 148 h 148"/>
                <a:gd name="T26" fmla="*/ 56 w 149"/>
                <a:gd name="T27" fmla="*/ 146 h 148"/>
                <a:gd name="T28" fmla="*/ 37 w 149"/>
                <a:gd name="T29" fmla="*/ 138 h 148"/>
                <a:gd name="T30" fmla="*/ 22 w 149"/>
                <a:gd name="T31" fmla="*/ 127 h 148"/>
                <a:gd name="T32" fmla="*/ 10 w 149"/>
                <a:gd name="T33" fmla="*/ 111 h 148"/>
                <a:gd name="T34" fmla="*/ 3 w 149"/>
                <a:gd name="T35" fmla="*/ 94 h 148"/>
                <a:gd name="T36" fmla="*/ 0 w 149"/>
                <a:gd name="T37" fmla="*/ 75 h 148"/>
                <a:gd name="T38" fmla="*/ 3 w 149"/>
                <a:gd name="T39" fmla="*/ 55 h 148"/>
                <a:gd name="T40" fmla="*/ 10 w 149"/>
                <a:gd name="T41" fmla="*/ 37 h 148"/>
                <a:gd name="T42" fmla="*/ 22 w 149"/>
                <a:gd name="T43" fmla="*/ 23 h 148"/>
                <a:gd name="T44" fmla="*/ 36 w 149"/>
                <a:gd name="T45" fmla="*/ 10 h 148"/>
                <a:gd name="T46" fmla="*/ 54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4" y="2"/>
                  </a:lnTo>
                  <a:lnTo>
                    <a:pt x="112" y="10"/>
                  </a:lnTo>
                  <a:lnTo>
                    <a:pt x="126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3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5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7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3" y="55"/>
                  </a:lnTo>
                  <a:lnTo>
                    <a:pt x="10" y="37"/>
                  </a:lnTo>
                  <a:lnTo>
                    <a:pt x="22" y="23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" name="Freeform 223"/>
            <p:cNvSpPr>
              <a:spLocks/>
            </p:cNvSpPr>
            <p:nvPr/>
          </p:nvSpPr>
          <p:spPr bwMode="auto">
            <a:xfrm>
              <a:off x="317" y="311"/>
              <a:ext cx="24" cy="24"/>
            </a:xfrm>
            <a:custGeom>
              <a:avLst/>
              <a:gdLst>
                <a:gd name="T0" fmla="*/ 73 w 148"/>
                <a:gd name="T1" fmla="*/ 0 h 148"/>
                <a:gd name="T2" fmla="*/ 92 w 148"/>
                <a:gd name="T3" fmla="*/ 2 h 148"/>
                <a:gd name="T4" fmla="*/ 110 w 148"/>
                <a:gd name="T5" fmla="*/ 10 h 148"/>
                <a:gd name="T6" fmla="*/ 126 w 148"/>
                <a:gd name="T7" fmla="*/ 21 h 148"/>
                <a:gd name="T8" fmla="*/ 138 w 148"/>
                <a:gd name="T9" fmla="*/ 36 h 148"/>
                <a:gd name="T10" fmla="*/ 146 w 148"/>
                <a:gd name="T11" fmla="*/ 55 h 148"/>
                <a:gd name="T12" fmla="*/ 148 w 148"/>
                <a:gd name="T13" fmla="*/ 74 h 148"/>
                <a:gd name="T14" fmla="*/ 146 w 148"/>
                <a:gd name="T15" fmla="*/ 93 h 148"/>
                <a:gd name="T16" fmla="*/ 139 w 148"/>
                <a:gd name="T17" fmla="*/ 110 h 148"/>
                <a:gd name="T18" fmla="*/ 128 w 148"/>
                <a:gd name="T19" fmla="*/ 125 h 148"/>
                <a:gd name="T20" fmla="*/ 112 w 148"/>
                <a:gd name="T21" fmla="*/ 138 h 148"/>
                <a:gd name="T22" fmla="*/ 93 w 148"/>
                <a:gd name="T23" fmla="*/ 146 h 148"/>
                <a:gd name="T24" fmla="*/ 74 w 148"/>
                <a:gd name="T25" fmla="*/ 148 h 148"/>
                <a:gd name="T26" fmla="*/ 55 w 148"/>
                <a:gd name="T27" fmla="*/ 146 h 148"/>
                <a:gd name="T28" fmla="*/ 38 w 148"/>
                <a:gd name="T29" fmla="*/ 139 h 148"/>
                <a:gd name="T30" fmla="*/ 22 w 148"/>
                <a:gd name="T31" fmla="*/ 128 h 148"/>
                <a:gd name="T32" fmla="*/ 10 w 148"/>
                <a:gd name="T33" fmla="*/ 112 h 148"/>
                <a:gd name="T34" fmla="*/ 2 w 148"/>
                <a:gd name="T35" fmla="*/ 94 h 148"/>
                <a:gd name="T36" fmla="*/ 0 w 148"/>
                <a:gd name="T37" fmla="*/ 75 h 148"/>
                <a:gd name="T38" fmla="*/ 2 w 148"/>
                <a:gd name="T39" fmla="*/ 56 h 148"/>
                <a:gd name="T40" fmla="*/ 9 w 148"/>
                <a:gd name="T41" fmla="*/ 38 h 148"/>
                <a:gd name="T42" fmla="*/ 20 w 148"/>
                <a:gd name="T43" fmla="*/ 23 h 148"/>
                <a:gd name="T44" fmla="*/ 36 w 148"/>
                <a:gd name="T45" fmla="*/ 11 h 148"/>
                <a:gd name="T46" fmla="*/ 54 w 148"/>
                <a:gd name="T47" fmla="*/ 3 h 148"/>
                <a:gd name="T48" fmla="*/ 73 w 148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48">
                  <a:moveTo>
                    <a:pt x="73" y="0"/>
                  </a:moveTo>
                  <a:lnTo>
                    <a:pt x="92" y="2"/>
                  </a:lnTo>
                  <a:lnTo>
                    <a:pt x="110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6" y="55"/>
                  </a:lnTo>
                  <a:lnTo>
                    <a:pt x="148" y="74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8" y="125"/>
                  </a:lnTo>
                  <a:lnTo>
                    <a:pt x="112" y="138"/>
                  </a:lnTo>
                  <a:lnTo>
                    <a:pt x="93" y="146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8" y="139"/>
                  </a:lnTo>
                  <a:lnTo>
                    <a:pt x="22" y="128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9" y="38"/>
                  </a:lnTo>
                  <a:lnTo>
                    <a:pt x="20" y="23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2" name="Freeform 224"/>
            <p:cNvSpPr>
              <a:spLocks/>
            </p:cNvSpPr>
            <p:nvPr/>
          </p:nvSpPr>
          <p:spPr bwMode="auto">
            <a:xfrm>
              <a:off x="502" y="259"/>
              <a:ext cx="25" cy="25"/>
            </a:xfrm>
            <a:custGeom>
              <a:avLst/>
              <a:gdLst>
                <a:gd name="T0" fmla="*/ 74 w 149"/>
                <a:gd name="T1" fmla="*/ 0 h 148"/>
                <a:gd name="T2" fmla="*/ 94 w 149"/>
                <a:gd name="T3" fmla="*/ 2 h 148"/>
                <a:gd name="T4" fmla="*/ 112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3 h 148"/>
                <a:gd name="T16" fmla="*/ 139 w 149"/>
                <a:gd name="T17" fmla="*/ 110 h 148"/>
                <a:gd name="T18" fmla="*/ 127 w 149"/>
                <a:gd name="T19" fmla="*/ 126 h 148"/>
                <a:gd name="T20" fmla="*/ 112 w 149"/>
                <a:gd name="T21" fmla="*/ 137 h 148"/>
                <a:gd name="T22" fmla="*/ 94 w 149"/>
                <a:gd name="T23" fmla="*/ 145 h 148"/>
                <a:gd name="T24" fmla="*/ 75 w 149"/>
                <a:gd name="T25" fmla="*/ 148 h 148"/>
                <a:gd name="T26" fmla="*/ 55 w 149"/>
                <a:gd name="T27" fmla="*/ 145 h 148"/>
                <a:gd name="T28" fmla="*/ 37 w 149"/>
                <a:gd name="T29" fmla="*/ 138 h 148"/>
                <a:gd name="T30" fmla="*/ 22 w 149"/>
                <a:gd name="T31" fmla="*/ 126 h 148"/>
                <a:gd name="T32" fmla="*/ 10 w 149"/>
                <a:gd name="T33" fmla="*/ 111 h 148"/>
                <a:gd name="T34" fmla="*/ 2 w 149"/>
                <a:gd name="T35" fmla="*/ 93 h 148"/>
                <a:gd name="T36" fmla="*/ 0 w 149"/>
                <a:gd name="T37" fmla="*/ 74 h 148"/>
                <a:gd name="T38" fmla="*/ 2 w 149"/>
                <a:gd name="T39" fmla="*/ 55 h 148"/>
                <a:gd name="T40" fmla="*/ 9 w 149"/>
                <a:gd name="T41" fmla="*/ 37 h 148"/>
                <a:gd name="T42" fmla="*/ 21 w 149"/>
                <a:gd name="T43" fmla="*/ 21 h 148"/>
                <a:gd name="T44" fmla="*/ 36 w 149"/>
                <a:gd name="T45" fmla="*/ 10 h 148"/>
                <a:gd name="T46" fmla="*/ 54 w 149"/>
                <a:gd name="T47" fmla="*/ 2 h 148"/>
                <a:gd name="T48" fmla="*/ 74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4" y="0"/>
                  </a:moveTo>
                  <a:lnTo>
                    <a:pt x="94" y="2"/>
                  </a:lnTo>
                  <a:lnTo>
                    <a:pt x="112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7" y="126"/>
                  </a:lnTo>
                  <a:lnTo>
                    <a:pt x="112" y="137"/>
                  </a:lnTo>
                  <a:lnTo>
                    <a:pt x="94" y="145"/>
                  </a:lnTo>
                  <a:lnTo>
                    <a:pt x="75" y="148"/>
                  </a:lnTo>
                  <a:lnTo>
                    <a:pt x="55" y="145"/>
                  </a:lnTo>
                  <a:lnTo>
                    <a:pt x="37" y="138"/>
                  </a:lnTo>
                  <a:lnTo>
                    <a:pt x="22" y="126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1" y="21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" name="Freeform 225"/>
            <p:cNvSpPr>
              <a:spLocks/>
            </p:cNvSpPr>
            <p:nvPr/>
          </p:nvSpPr>
          <p:spPr bwMode="auto">
            <a:xfrm>
              <a:off x="315" y="211"/>
              <a:ext cx="25" cy="25"/>
            </a:xfrm>
            <a:custGeom>
              <a:avLst/>
              <a:gdLst>
                <a:gd name="T0" fmla="*/ 73 w 150"/>
                <a:gd name="T1" fmla="*/ 0 h 149"/>
                <a:gd name="T2" fmla="*/ 92 w 150"/>
                <a:gd name="T3" fmla="*/ 3 h 149"/>
                <a:gd name="T4" fmla="*/ 111 w 150"/>
                <a:gd name="T5" fmla="*/ 9 h 149"/>
                <a:gd name="T6" fmla="*/ 127 w 150"/>
                <a:gd name="T7" fmla="*/ 22 h 149"/>
                <a:gd name="T8" fmla="*/ 139 w 150"/>
                <a:gd name="T9" fmla="*/ 37 h 149"/>
                <a:gd name="T10" fmla="*/ 146 w 150"/>
                <a:gd name="T11" fmla="*/ 54 h 149"/>
                <a:gd name="T12" fmla="*/ 150 w 150"/>
                <a:gd name="T13" fmla="*/ 73 h 149"/>
                <a:gd name="T14" fmla="*/ 147 w 150"/>
                <a:gd name="T15" fmla="*/ 92 h 149"/>
                <a:gd name="T16" fmla="*/ 139 w 150"/>
                <a:gd name="T17" fmla="*/ 111 h 149"/>
                <a:gd name="T18" fmla="*/ 128 w 150"/>
                <a:gd name="T19" fmla="*/ 127 h 149"/>
                <a:gd name="T20" fmla="*/ 112 w 150"/>
                <a:gd name="T21" fmla="*/ 138 h 149"/>
                <a:gd name="T22" fmla="*/ 96 w 150"/>
                <a:gd name="T23" fmla="*/ 146 h 149"/>
                <a:gd name="T24" fmla="*/ 76 w 150"/>
                <a:gd name="T25" fmla="*/ 149 h 149"/>
                <a:gd name="T26" fmla="*/ 57 w 150"/>
                <a:gd name="T27" fmla="*/ 146 h 149"/>
                <a:gd name="T28" fmla="*/ 38 w 150"/>
                <a:gd name="T29" fmla="*/ 140 h 149"/>
                <a:gd name="T30" fmla="*/ 22 w 150"/>
                <a:gd name="T31" fmla="*/ 127 h 149"/>
                <a:gd name="T32" fmla="*/ 10 w 150"/>
                <a:gd name="T33" fmla="*/ 113 h 149"/>
                <a:gd name="T34" fmla="*/ 3 w 150"/>
                <a:gd name="T35" fmla="*/ 95 h 149"/>
                <a:gd name="T36" fmla="*/ 0 w 150"/>
                <a:gd name="T37" fmla="*/ 76 h 149"/>
                <a:gd name="T38" fmla="*/ 2 w 150"/>
                <a:gd name="T39" fmla="*/ 56 h 149"/>
                <a:gd name="T40" fmla="*/ 10 w 150"/>
                <a:gd name="T41" fmla="*/ 38 h 149"/>
                <a:gd name="T42" fmla="*/ 21 w 150"/>
                <a:gd name="T43" fmla="*/ 22 h 149"/>
                <a:gd name="T44" fmla="*/ 37 w 150"/>
                <a:gd name="T45" fmla="*/ 10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2" y="3"/>
                  </a:lnTo>
                  <a:lnTo>
                    <a:pt x="111" y="9"/>
                  </a:lnTo>
                  <a:lnTo>
                    <a:pt x="127" y="22"/>
                  </a:lnTo>
                  <a:lnTo>
                    <a:pt x="139" y="37"/>
                  </a:lnTo>
                  <a:lnTo>
                    <a:pt x="146" y="54"/>
                  </a:lnTo>
                  <a:lnTo>
                    <a:pt x="150" y="73"/>
                  </a:lnTo>
                  <a:lnTo>
                    <a:pt x="147" y="92"/>
                  </a:lnTo>
                  <a:lnTo>
                    <a:pt x="139" y="111"/>
                  </a:lnTo>
                  <a:lnTo>
                    <a:pt x="128" y="127"/>
                  </a:lnTo>
                  <a:lnTo>
                    <a:pt x="112" y="138"/>
                  </a:lnTo>
                  <a:lnTo>
                    <a:pt x="96" y="146"/>
                  </a:lnTo>
                  <a:lnTo>
                    <a:pt x="76" y="149"/>
                  </a:lnTo>
                  <a:lnTo>
                    <a:pt x="57" y="146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2" y="56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4" name="Freeform 226"/>
            <p:cNvSpPr>
              <a:spLocks/>
            </p:cNvSpPr>
            <p:nvPr/>
          </p:nvSpPr>
          <p:spPr bwMode="auto">
            <a:xfrm>
              <a:off x="351" y="174"/>
              <a:ext cx="25" cy="25"/>
            </a:xfrm>
            <a:custGeom>
              <a:avLst/>
              <a:gdLst>
                <a:gd name="T0" fmla="*/ 77 w 151"/>
                <a:gd name="T1" fmla="*/ 0 h 150"/>
                <a:gd name="T2" fmla="*/ 96 w 151"/>
                <a:gd name="T3" fmla="*/ 3 h 150"/>
                <a:gd name="T4" fmla="*/ 114 w 151"/>
                <a:gd name="T5" fmla="*/ 10 h 150"/>
                <a:gd name="T6" fmla="*/ 128 w 151"/>
                <a:gd name="T7" fmla="*/ 21 h 150"/>
                <a:gd name="T8" fmla="*/ 141 w 151"/>
                <a:gd name="T9" fmla="*/ 37 h 150"/>
                <a:gd name="T10" fmla="*/ 149 w 151"/>
                <a:gd name="T11" fmla="*/ 55 h 150"/>
                <a:gd name="T12" fmla="*/ 151 w 151"/>
                <a:gd name="T13" fmla="*/ 74 h 150"/>
                <a:gd name="T14" fmla="*/ 149 w 151"/>
                <a:gd name="T15" fmla="*/ 93 h 150"/>
                <a:gd name="T16" fmla="*/ 142 w 151"/>
                <a:gd name="T17" fmla="*/ 111 h 150"/>
                <a:gd name="T18" fmla="*/ 131 w 151"/>
                <a:gd name="T19" fmla="*/ 126 h 150"/>
                <a:gd name="T20" fmla="*/ 115 w 151"/>
                <a:gd name="T21" fmla="*/ 138 h 150"/>
                <a:gd name="T22" fmla="*/ 115 w 151"/>
                <a:gd name="T23" fmla="*/ 138 h 150"/>
                <a:gd name="T24" fmla="*/ 114 w 151"/>
                <a:gd name="T25" fmla="*/ 139 h 150"/>
                <a:gd name="T26" fmla="*/ 114 w 151"/>
                <a:gd name="T27" fmla="*/ 139 h 150"/>
                <a:gd name="T28" fmla="*/ 114 w 151"/>
                <a:gd name="T29" fmla="*/ 139 h 150"/>
                <a:gd name="T30" fmla="*/ 113 w 151"/>
                <a:gd name="T31" fmla="*/ 140 h 150"/>
                <a:gd name="T32" fmla="*/ 113 w 151"/>
                <a:gd name="T33" fmla="*/ 140 h 150"/>
                <a:gd name="T34" fmla="*/ 95 w 151"/>
                <a:gd name="T35" fmla="*/ 147 h 150"/>
                <a:gd name="T36" fmla="*/ 75 w 151"/>
                <a:gd name="T37" fmla="*/ 150 h 150"/>
                <a:gd name="T38" fmla="*/ 56 w 151"/>
                <a:gd name="T39" fmla="*/ 148 h 150"/>
                <a:gd name="T40" fmla="*/ 39 w 151"/>
                <a:gd name="T41" fmla="*/ 140 h 150"/>
                <a:gd name="T42" fmla="*/ 24 w 151"/>
                <a:gd name="T43" fmla="*/ 129 h 150"/>
                <a:gd name="T44" fmla="*/ 11 w 151"/>
                <a:gd name="T45" fmla="*/ 113 h 150"/>
                <a:gd name="T46" fmla="*/ 2 w 151"/>
                <a:gd name="T47" fmla="*/ 95 h 150"/>
                <a:gd name="T48" fmla="*/ 0 w 151"/>
                <a:gd name="T49" fmla="*/ 76 h 150"/>
                <a:gd name="T50" fmla="*/ 2 w 151"/>
                <a:gd name="T51" fmla="*/ 57 h 150"/>
                <a:gd name="T52" fmla="*/ 10 w 151"/>
                <a:gd name="T53" fmla="*/ 39 h 150"/>
                <a:gd name="T54" fmla="*/ 21 w 151"/>
                <a:gd name="T55" fmla="*/ 25 h 150"/>
                <a:gd name="T56" fmla="*/ 37 w 151"/>
                <a:gd name="T57" fmla="*/ 12 h 150"/>
                <a:gd name="T58" fmla="*/ 37 w 151"/>
                <a:gd name="T59" fmla="*/ 12 h 150"/>
                <a:gd name="T60" fmla="*/ 37 w 151"/>
                <a:gd name="T61" fmla="*/ 11 h 150"/>
                <a:gd name="T62" fmla="*/ 38 w 151"/>
                <a:gd name="T63" fmla="*/ 11 h 150"/>
                <a:gd name="T64" fmla="*/ 38 w 151"/>
                <a:gd name="T65" fmla="*/ 11 h 150"/>
                <a:gd name="T66" fmla="*/ 38 w 151"/>
                <a:gd name="T67" fmla="*/ 11 h 150"/>
                <a:gd name="T68" fmla="*/ 39 w 151"/>
                <a:gd name="T69" fmla="*/ 10 h 150"/>
                <a:gd name="T70" fmla="*/ 57 w 151"/>
                <a:gd name="T71" fmla="*/ 3 h 150"/>
                <a:gd name="T72" fmla="*/ 77 w 151"/>
                <a:gd name="T7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" h="150">
                  <a:moveTo>
                    <a:pt x="77" y="0"/>
                  </a:moveTo>
                  <a:lnTo>
                    <a:pt x="96" y="3"/>
                  </a:lnTo>
                  <a:lnTo>
                    <a:pt x="114" y="10"/>
                  </a:lnTo>
                  <a:lnTo>
                    <a:pt x="128" y="21"/>
                  </a:lnTo>
                  <a:lnTo>
                    <a:pt x="141" y="37"/>
                  </a:lnTo>
                  <a:lnTo>
                    <a:pt x="149" y="55"/>
                  </a:lnTo>
                  <a:lnTo>
                    <a:pt x="151" y="74"/>
                  </a:lnTo>
                  <a:lnTo>
                    <a:pt x="149" y="93"/>
                  </a:lnTo>
                  <a:lnTo>
                    <a:pt x="142" y="111"/>
                  </a:lnTo>
                  <a:lnTo>
                    <a:pt x="131" y="126"/>
                  </a:lnTo>
                  <a:lnTo>
                    <a:pt x="115" y="138"/>
                  </a:lnTo>
                  <a:lnTo>
                    <a:pt x="115" y="138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3" y="140"/>
                  </a:lnTo>
                  <a:lnTo>
                    <a:pt x="113" y="140"/>
                  </a:lnTo>
                  <a:lnTo>
                    <a:pt x="95" y="147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9" y="140"/>
                  </a:lnTo>
                  <a:lnTo>
                    <a:pt x="24" y="129"/>
                  </a:lnTo>
                  <a:lnTo>
                    <a:pt x="11" y="113"/>
                  </a:lnTo>
                  <a:lnTo>
                    <a:pt x="2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9"/>
                  </a:lnTo>
                  <a:lnTo>
                    <a:pt x="21" y="25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0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" name="Freeform 227"/>
            <p:cNvSpPr>
              <a:spLocks/>
            </p:cNvSpPr>
            <p:nvPr/>
          </p:nvSpPr>
          <p:spPr bwMode="auto">
            <a:xfrm>
              <a:off x="353" y="347"/>
              <a:ext cx="25" cy="24"/>
            </a:xfrm>
            <a:custGeom>
              <a:avLst/>
              <a:gdLst>
                <a:gd name="T0" fmla="*/ 73 w 150"/>
                <a:gd name="T1" fmla="*/ 0 h 149"/>
                <a:gd name="T2" fmla="*/ 94 w 150"/>
                <a:gd name="T3" fmla="*/ 3 h 149"/>
                <a:gd name="T4" fmla="*/ 112 w 150"/>
                <a:gd name="T5" fmla="*/ 9 h 149"/>
                <a:gd name="T6" fmla="*/ 127 w 150"/>
                <a:gd name="T7" fmla="*/ 22 h 149"/>
                <a:gd name="T8" fmla="*/ 140 w 150"/>
                <a:gd name="T9" fmla="*/ 38 h 149"/>
                <a:gd name="T10" fmla="*/ 147 w 150"/>
                <a:gd name="T11" fmla="*/ 54 h 149"/>
                <a:gd name="T12" fmla="*/ 150 w 150"/>
                <a:gd name="T13" fmla="*/ 73 h 149"/>
                <a:gd name="T14" fmla="*/ 148 w 150"/>
                <a:gd name="T15" fmla="*/ 93 h 149"/>
                <a:gd name="T16" fmla="*/ 140 w 150"/>
                <a:gd name="T17" fmla="*/ 112 h 149"/>
                <a:gd name="T18" fmla="*/ 129 w 150"/>
                <a:gd name="T19" fmla="*/ 127 h 149"/>
                <a:gd name="T20" fmla="*/ 113 w 150"/>
                <a:gd name="T21" fmla="*/ 139 h 149"/>
                <a:gd name="T22" fmla="*/ 95 w 150"/>
                <a:gd name="T23" fmla="*/ 147 h 149"/>
                <a:gd name="T24" fmla="*/ 77 w 150"/>
                <a:gd name="T25" fmla="*/ 149 h 149"/>
                <a:gd name="T26" fmla="*/ 58 w 150"/>
                <a:gd name="T27" fmla="*/ 148 h 149"/>
                <a:gd name="T28" fmla="*/ 38 w 150"/>
                <a:gd name="T29" fmla="*/ 140 h 149"/>
                <a:gd name="T30" fmla="*/ 23 w 150"/>
                <a:gd name="T31" fmla="*/ 127 h 149"/>
                <a:gd name="T32" fmla="*/ 11 w 150"/>
                <a:gd name="T33" fmla="*/ 113 h 149"/>
                <a:gd name="T34" fmla="*/ 4 w 150"/>
                <a:gd name="T35" fmla="*/ 95 h 149"/>
                <a:gd name="T36" fmla="*/ 0 w 150"/>
                <a:gd name="T37" fmla="*/ 76 h 149"/>
                <a:gd name="T38" fmla="*/ 2 w 150"/>
                <a:gd name="T39" fmla="*/ 57 h 149"/>
                <a:gd name="T40" fmla="*/ 10 w 150"/>
                <a:gd name="T41" fmla="*/ 38 h 149"/>
                <a:gd name="T42" fmla="*/ 23 w 150"/>
                <a:gd name="T43" fmla="*/ 22 h 149"/>
                <a:gd name="T44" fmla="*/ 37 w 150"/>
                <a:gd name="T45" fmla="*/ 11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4" y="3"/>
                  </a:lnTo>
                  <a:lnTo>
                    <a:pt x="112" y="9"/>
                  </a:lnTo>
                  <a:lnTo>
                    <a:pt x="127" y="22"/>
                  </a:lnTo>
                  <a:lnTo>
                    <a:pt x="140" y="38"/>
                  </a:lnTo>
                  <a:lnTo>
                    <a:pt x="147" y="54"/>
                  </a:lnTo>
                  <a:lnTo>
                    <a:pt x="150" y="73"/>
                  </a:lnTo>
                  <a:lnTo>
                    <a:pt x="148" y="93"/>
                  </a:lnTo>
                  <a:lnTo>
                    <a:pt x="140" y="112"/>
                  </a:lnTo>
                  <a:lnTo>
                    <a:pt x="129" y="127"/>
                  </a:lnTo>
                  <a:lnTo>
                    <a:pt x="113" y="139"/>
                  </a:lnTo>
                  <a:lnTo>
                    <a:pt x="95" y="147"/>
                  </a:lnTo>
                  <a:lnTo>
                    <a:pt x="77" y="149"/>
                  </a:lnTo>
                  <a:lnTo>
                    <a:pt x="58" y="148"/>
                  </a:lnTo>
                  <a:lnTo>
                    <a:pt x="38" y="140"/>
                  </a:lnTo>
                  <a:lnTo>
                    <a:pt x="23" y="127"/>
                  </a:lnTo>
                  <a:lnTo>
                    <a:pt x="11" y="113"/>
                  </a:lnTo>
                  <a:lnTo>
                    <a:pt x="4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8"/>
                  </a:lnTo>
                  <a:lnTo>
                    <a:pt x="23" y="22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36" name="Group 210"/>
          <p:cNvGrpSpPr/>
          <p:nvPr/>
        </p:nvGrpSpPr>
        <p:grpSpPr bwMode="auto">
          <a:xfrm>
            <a:off x="4760553" y="5000299"/>
            <a:ext cx="247015" cy="187960"/>
            <a:chOff x="0" y="0"/>
            <a:chExt cx="618" cy="470"/>
          </a:xfrm>
          <a:solidFill>
            <a:schemeClr val="bg1"/>
          </a:solidFill>
        </p:grpSpPr>
        <p:sp>
          <p:nvSpPr>
            <p:cNvPr id="37" name="Freeform 212"/>
            <p:cNvSpPr>
              <a:spLocks noEditPoints="1"/>
            </p:cNvSpPr>
            <p:nvPr/>
          </p:nvSpPr>
          <p:spPr bwMode="auto">
            <a:xfrm>
              <a:off x="211" y="0"/>
              <a:ext cx="407" cy="470"/>
            </a:xfrm>
            <a:custGeom>
              <a:avLst/>
              <a:gdLst>
                <a:gd name="T0" fmla="*/ 993 w 2446"/>
                <a:gd name="T1" fmla="*/ 749 h 2822"/>
                <a:gd name="T2" fmla="*/ 720 w 2446"/>
                <a:gd name="T3" fmla="*/ 872 h 2822"/>
                <a:gd name="T4" fmla="*/ 503 w 2446"/>
                <a:gd name="T5" fmla="*/ 1072 h 2822"/>
                <a:gd name="T6" fmla="*/ 360 w 2446"/>
                <a:gd name="T7" fmla="*/ 1331 h 2822"/>
                <a:gd name="T8" fmla="*/ 308 w 2446"/>
                <a:gd name="T9" fmla="*/ 1633 h 2822"/>
                <a:gd name="T10" fmla="*/ 360 w 2446"/>
                <a:gd name="T11" fmla="*/ 1937 h 2822"/>
                <a:gd name="T12" fmla="*/ 503 w 2446"/>
                <a:gd name="T13" fmla="*/ 2196 h 2822"/>
                <a:gd name="T14" fmla="*/ 720 w 2446"/>
                <a:gd name="T15" fmla="*/ 2396 h 2822"/>
                <a:gd name="T16" fmla="*/ 993 w 2446"/>
                <a:gd name="T17" fmla="*/ 2517 h 2822"/>
                <a:gd name="T18" fmla="*/ 1302 w 2446"/>
                <a:gd name="T19" fmla="*/ 2543 h 2822"/>
                <a:gd name="T20" fmla="*/ 1596 w 2446"/>
                <a:gd name="T21" fmla="*/ 2468 h 2822"/>
                <a:gd name="T22" fmla="*/ 1844 w 2446"/>
                <a:gd name="T23" fmla="*/ 2305 h 2822"/>
                <a:gd name="T24" fmla="*/ 2026 w 2446"/>
                <a:gd name="T25" fmla="*/ 2073 h 2822"/>
                <a:gd name="T26" fmla="*/ 2125 w 2446"/>
                <a:gd name="T27" fmla="*/ 1790 h 2822"/>
                <a:gd name="T28" fmla="*/ 2125 w 2446"/>
                <a:gd name="T29" fmla="*/ 1478 h 2822"/>
                <a:gd name="T30" fmla="*/ 2026 w 2446"/>
                <a:gd name="T31" fmla="*/ 1195 h 2822"/>
                <a:gd name="T32" fmla="*/ 1844 w 2446"/>
                <a:gd name="T33" fmla="*/ 963 h 2822"/>
                <a:gd name="T34" fmla="*/ 1596 w 2446"/>
                <a:gd name="T35" fmla="*/ 800 h 2822"/>
                <a:gd name="T36" fmla="*/ 1302 w 2446"/>
                <a:gd name="T37" fmla="*/ 723 h 2822"/>
                <a:gd name="T38" fmla="*/ 1455 w 2446"/>
                <a:gd name="T39" fmla="*/ 2 h 2822"/>
                <a:gd name="T40" fmla="*/ 1501 w 2446"/>
                <a:gd name="T41" fmla="*/ 48 h 2822"/>
                <a:gd name="T42" fmla="*/ 1496 w 2446"/>
                <a:gd name="T43" fmla="*/ 298 h 2822"/>
                <a:gd name="T44" fmla="*/ 1437 w 2446"/>
                <a:gd name="T45" fmla="*/ 331 h 2822"/>
                <a:gd name="T46" fmla="*/ 1528 w 2446"/>
                <a:gd name="T47" fmla="*/ 484 h 2822"/>
                <a:gd name="T48" fmla="*/ 1829 w 2446"/>
                <a:gd name="T49" fmla="*/ 610 h 2822"/>
                <a:gd name="T50" fmla="*/ 2020 w 2446"/>
                <a:gd name="T51" fmla="*/ 626 h 2822"/>
                <a:gd name="T52" fmla="*/ 2002 w 2446"/>
                <a:gd name="T53" fmla="*/ 561 h 2822"/>
                <a:gd name="T54" fmla="*/ 2129 w 2446"/>
                <a:gd name="T55" fmla="*/ 425 h 2822"/>
                <a:gd name="T56" fmla="*/ 2196 w 2446"/>
                <a:gd name="T57" fmla="*/ 425 h 2822"/>
                <a:gd name="T58" fmla="*/ 2443 w 2446"/>
                <a:gd name="T59" fmla="*/ 681 h 2822"/>
                <a:gd name="T60" fmla="*/ 2426 w 2446"/>
                <a:gd name="T61" fmla="*/ 746 h 2822"/>
                <a:gd name="T62" fmla="*/ 2284 w 2446"/>
                <a:gd name="T63" fmla="*/ 860 h 2822"/>
                <a:gd name="T64" fmla="*/ 2226 w 2446"/>
                <a:gd name="T65" fmla="*/ 831 h 2822"/>
                <a:gd name="T66" fmla="*/ 2296 w 2446"/>
                <a:gd name="T67" fmla="*/ 1117 h 2822"/>
                <a:gd name="T68" fmla="*/ 2401 w 2446"/>
                <a:gd name="T69" fmla="*/ 1451 h 2822"/>
                <a:gd name="T70" fmla="*/ 2401 w 2446"/>
                <a:gd name="T71" fmla="*/ 1816 h 2822"/>
                <a:gd name="T72" fmla="*/ 2294 w 2446"/>
                <a:gd name="T73" fmla="*/ 2156 h 2822"/>
                <a:gd name="T74" fmla="*/ 2096 w 2446"/>
                <a:gd name="T75" fmla="*/ 2442 h 2822"/>
                <a:gd name="T76" fmla="*/ 1824 w 2446"/>
                <a:gd name="T77" fmla="*/ 2660 h 2822"/>
                <a:gd name="T78" fmla="*/ 1496 w 2446"/>
                <a:gd name="T79" fmla="*/ 2790 h 2822"/>
                <a:gd name="T80" fmla="*/ 1130 w 2446"/>
                <a:gd name="T81" fmla="*/ 2819 h 2822"/>
                <a:gd name="T82" fmla="*/ 780 w 2446"/>
                <a:gd name="T83" fmla="*/ 2737 h 2822"/>
                <a:gd name="T84" fmla="*/ 478 w 2446"/>
                <a:gd name="T85" fmla="*/ 2560 h 2822"/>
                <a:gd name="T86" fmla="*/ 242 w 2446"/>
                <a:gd name="T87" fmla="*/ 2306 h 2822"/>
                <a:gd name="T88" fmla="*/ 87 w 2446"/>
                <a:gd name="T89" fmla="*/ 1992 h 2822"/>
                <a:gd name="T90" fmla="*/ 32 w 2446"/>
                <a:gd name="T91" fmla="*/ 1633 h 2822"/>
                <a:gd name="T92" fmla="*/ 86 w 2446"/>
                <a:gd name="T93" fmla="*/ 1280 h 2822"/>
                <a:gd name="T94" fmla="*/ 236 w 2446"/>
                <a:gd name="T95" fmla="*/ 967 h 2822"/>
                <a:gd name="T96" fmla="*/ 197 w 2446"/>
                <a:gd name="T97" fmla="*/ 852 h 2822"/>
                <a:gd name="T98" fmla="*/ 129 w 2446"/>
                <a:gd name="T99" fmla="*/ 852 h 2822"/>
                <a:gd name="T100" fmla="*/ 2 w 2446"/>
                <a:gd name="T101" fmla="*/ 716 h 2822"/>
                <a:gd name="T102" fmla="*/ 20 w 2446"/>
                <a:gd name="T103" fmla="*/ 650 h 2822"/>
                <a:gd name="T104" fmla="*/ 284 w 2446"/>
                <a:gd name="T105" fmla="*/ 416 h 2822"/>
                <a:gd name="T106" fmla="*/ 427 w 2446"/>
                <a:gd name="T107" fmla="*/ 530 h 2822"/>
                <a:gd name="T108" fmla="*/ 445 w 2446"/>
                <a:gd name="T109" fmla="*/ 594 h 2822"/>
                <a:gd name="T110" fmla="*/ 484 w 2446"/>
                <a:gd name="T111" fmla="*/ 701 h 2822"/>
                <a:gd name="T112" fmla="*/ 762 w 2446"/>
                <a:gd name="T113" fmla="*/ 537 h 2822"/>
                <a:gd name="T114" fmla="*/ 1083 w 2446"/>
                <a:gd name="T115" fmla="*/ 453 h 2822"/>
                <a:gd name="T116" fmla="*/ 976 w 2446"/>
                <a:gd name="T117" fmla="*/ 322 h 2822"/>
                <a:gd name="T118" fmla="*/ 942 w 2446"/>
                <a:gd name="T119" fmla="*/ 264 h 2822"/>
                <a:gd name="T120" fmla="*/ 961 w 2446"/>
                <a:gd name="T121" fmla="*/ 19 h 2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46" h="2822">
                  <a:moveTo>
                    <a:pt x="1223" y="720"/>
                  </a:moveTo>
                  <a:lnTo>
                    <a:pt x="1145" y="723"/>
                  </a:lnTo>
                  <a:lnTo>
                    <a:pt x="1067" y="734"/>
                  </a:lnTo>
                  <a:lnTo>
                    <a:pt x="993" y="749"/>
                  </a:lnTo>
                  <a:lnTo>
                    <a:pt x="921" y="772"/>
                  </a:lnTo>
                  <a:lnTo>
                    <a:pt x="850" y="800"/>
                  </a:lnTo>
                  <a:lnTo>
                    <a:pt x="783" y="834"/>
                  </a:lnTo>
                  <a:lnTo>
                    <a:pt x="720" y="872"/>
                  </a:lnTo>
                  <a:lnTo>
                    <a:pt x="660" y="914"/>
                  </a:lnTo>
                  <a:lnTo>
                    <a:pt x="603" y="963"/>
                  </a:lnTo>
                  <a:lnTo>
                    <a:pt x="551" y="1014"/>
                  </a:lnTo>
                  <a:lnTo>
                    <a:pt x="503" y="1072"/>
                  </a:lnTo>
                  <a:lnTo>
                    <a:pt x="459" y="1131"/>
                  </a:lnTo>
                  <a:lnTo>
                    <a:pt x="421" y="1195"/>
                  </a:lnTo>
                  <a:lnTo>
                    <a:pt x="388" y="1262"/>
                  </a:lnTo>
                  <a:lnTo>
                    <a:pt x="360" y="1331"/>
                  </a:lnTo>
                  <a:lnTo>
                    <a:pt x="338" y="1403"/>
                  </a:lnTo>
                  <a:lnTo>
                    <a:pt x="322" y="1478"/>
                  </a:lnTo>
                  <a:lnTo>
                    <a:pt x="312" y="1555"/>
                  </a:lnTo>
                  <a:lnTo>
                    <a:pt x="308" y="1633"/>
                  </a:lnTo>
                  <a:lnTo>
                    <a:pt x="312" y="1712"/>
                  </a:lnTo>
                  <a:lnTo>
                    <a:pt x="322" y="1790"/>
                  </a:lnTo>
                  <a:lnTo>
                    <a:pt x="338" y="1864"/>
                  </a:lnTo>
                  <a:lnTo>
                    <a:pt x="360" y="1937"/>
                  </a:lnTo>
                  <a:lnTo>
                    <a:pt x="388" y="2006"/>
                  </a:lnTo>
                  <a:lnTo>
                    <a:pt x="421" y="2073"/>
                  </a:lnTo>
                  <a:lnTo>
                    <a:pt x="459" y="2137"/>
                  </a:lnTo>
                  <a:lnTo>
                    <a:pt x="503" y="2196"/>
                  </a:lnTo>
                  <a:lnTo>
                    <a:pt x="551" y="2252"/>
                  </a:lnTo>
                  <a:lnTo>
                    <a:pt x="603" y="2305"/>
                  </a:lnTo>
                  <a:lnTo>
                    <a:pt x="660" y="2352"/>
                  </a:lnTo>
                  <a:lnTo>
                    <a:pt x="720" y="2396"/>
                  </a:lnTo>
                  <a:lnTo>
                    <a:pt x="783" y="2434"/>
                  </a:lnTo>
                  <a:lnTo>
                    <a:pt x="850" y="2468"/>
                  </a:lnTo>
                  <a:lnTo>
                    <a:pt x="921" y="2495"/>
                  </a:lnTo>
                  <a:lnTo>
                    <a:pt x="993" y="2517"/>
                  </a:lnTo>
                  <a:lnTo>
                    <a:pt x="1067" y="2533"/>
                  </a:lnTo>
                  <a:lnTo>
                    <a:pt x="1145" y="2543"/>
                  </a:lnTo>
                  <a:lnTo>
                    <a:pt x="1223" y="2547"/>
                  </a:lnTo>
                  <a:lnTo>
                    <a:pt x="1302" y="2543"/>
                  </a:lnTo>
                  <a:lnTo>
                    <a:pt x="1379" y="2533"/>
                  </a:lnTo>
                  <a:lnTo>
                    <a:pt x="1454" y="2517"/>
                  </a:lnTo>
                  <a:lnTo>
                    <a:pt x="1526" y="2495"/>
                  </a:lnTo>
                  <a:lnTo>
                    <a:pt x="1596" y="2468"/>
                  </a:lnTo>
                  <a:lnTo>
                    <a:pt x="1663" y="2434"/>
                  </a:lnTo>
                  <a:lnTo>
                    <a:pt x="1726" y="2396"/>
                  </a:lnTo>
                  <a:lnTo>
                    <a:pt x="1787" y="2352"/>
                  </a:lnTo>
                  <a:lnTo>
                    <a:pt x="1844" y="2305"/>
                  </a:lnTo>
                  <a:lnTo>
                    <a:pt x="1895" y="2252"/>
                  </a:lnTo>
                  <a:lnTo>
                    <a:pt x="1944" y="2196"/>
                  </a:lnTo>
                  <a:lnTo>
                    <a:pt x="1986" y="2137"/>
                  </a:lnTo>
                  <a:lnTo>
                    <a:pt x="2026" y="2073"/>
                  </a:lnTo>
                  <a:lnTo>
                    <a:pt x="2058" y="2006"/>
                  </a:lnTo>
                  <a:lnTo>
                    <a:pt x="2087" y="1937"/>
                  </a:lnTo>
                  <a:lnTo>
                    <a:pt x="2109" y="1864"/>
                  </a:lnTo>
                  <a:lnTo>
                    <a:pt x="2125" y="1790"/>
                  </a:lnTo>
                  <a:lnTo>
                    <a:pt x="2135" y="1712"/>
                  </a:lnTo>
                  <a:lnTo>
                    <a:pt x="2138" y="1633"/>
                  </a:lnTo>
                  <a:lnTo>
                    <a:pt x="2135" y="1555"/>
                  </a:lnTo>
                  <a:lnTo>
                    <a:pt x="2125" y="1478"/>
                  </a:lnTo>
                  <a:lnTo>
                    <a:pt x="2109" y="1403"/>
                  </a:lnTo>
                  <a:lnTo>
                    <a:pt x="2087" y="1331"/>
                  </a:lnTo>
                  <a:lnTo>
                    <a:pt x="2058" y="1262"/>
                  </a:lnTo>
                  <a:lnTo>
                    <a:pt x="2026" y="1195"/>
                  </a:lnTo>
                  <a:lnTo>
                    <a:pt x="1986" y="1131"/>
                  </a:lnTo>
                  <a:lnTo>
                    <a:pt x="1944" y="1072"/>
                  </a:lnTo>
                  <a:lnTo>
                    <a:pt x="1895" y="1014"/>
                  </a:lnTo>
                  <a:lnTo>
                    <a:pt x="1844" y="963"/>
                  </a:lnTo>
                  <a:lnTo>
                    <a:pt x="1787" y="914"/>
                  </a:lnTo>
                  <a:lnTo>
                    <a:pt x="1726" y="872"/>
                  </a:lnTo>
                  <a:lnTo>
                    <a:pt x="1663" y="834"/>
                  </a:lnTo>
                  <a:lnTo>
                    <a:pt x="1596" y="800"/>
                  </a:lnTo>
                  <a:lnTo>
                    <a:pt x="1526" y="772"/>
                  </a:lnTo>
                  <a:lnTo>
                    <a:pt x="1454" y="749"/>
                  </a:lnTo>
                  <a:lnTo>
                    <a:pt x="1379" y="734"/>
                  </a:lnTo>
                  <a:lnTo>
                    <a:pt x="1302" y="723"/>
                  </a:lnTo>
                  <a:lnTo>
                    <a:pt x="1223" y="720"/>
                  </a:lnTo>
                  <a:close/>
                  <a:moveTo>
                    <a:pt x="1010" y="0"/>
                  </a:moveTo>
                  <a:lnTo>
                    <a:pt x="1437" y="0"/>
                  </a:lnTo>
                  <a:lnTo>
                    <a:pt x="1455" y="2"/>
                  </a:lnTo>
                  <a:lnTo>
                    <a:pt x="1471" y="9"/>
                  </a:lnTo>
                  <a:lnTo>
                    <a:pt x="1484" y="19"/>
                  </a:lnTo>
                  <a:lnTo>
                    <a:pt x="1495" y="33"/>
                  </a:lnTo>
                  <a:lnTo>
                    <a:pt x="1501" y="48"/>
                  </a:lnTo>
                  <a:lnTo>
                    <a:pt x="1505" y="66"/>
                  </a:lnTo>
                  <a:lnTo>
                    <a:pt x="1505" y="264"/>
                  </a:lnTo>
                  <a:lnTo>
                    <a:pt x="1502" y="282"/>
                  </a:lnTo>
                  <a:lnTo>
                    <a:pt x="1496" y="298"/>
                  </a:lnTo>
                  <a:lnTo>
                    <a:pt x="1484" y="311"/>
                  </a:lnTo>
                  <a:lnTo>
                    <a:pt x="1471" y="321"/>
                  </a:lnTo>
                  <a:lnTo>
                    <a:pt x="1455" y="329"/>
                  </a:lnTo>
                  <a:lnTo>
                    <a:pt x="1437" y="331"/>
                  </a:lnTo>
                  <a:lnTo>
                    <a:pt x="1363" y="331"/>
                  </a:lnTo>
                  <a:lnTo>
                    <a:pt x="1363" y="453"/>
                  </a:lnTo>
                  <a:lnTo>
                    <a:pt x="1446" y="465"/>
                  </a:lnTo>
                  <a:lnTo>
                    <a:pt x="1528" y="484"/>
                  </a:lnTo>
                  <a:lnTo>
                    <a:pt x="1607" y="508"/>
                  </a:lnTo>
                  <a:lnTo>
                    <a:pt x="1684" y="537"/>
                  </a:lnTo>
                  <a:lnTo>
                    <a:pt x="1758" y="571"/>
                  </a:lnTo>
                  <a:lnTo>
                    <a:pt x="1829" y="610"/>
                  </a:lnTo>
                  <a:lnTo>
                    <a:pt x="1898" y="654"/>
                  </a:lnTo>
                  <a:lnTo>
                    <a:pt x="1962" y="701"/>
                  </a:lnTo>
                  <a:lnTo>
                    <a:pt x="2029" y="635"/>
                  </a:lnTo>
                  <a:lnTo>
                    <a:pt x="2020" y="626"/>
                  </a:lnTo>
                  <a:lnTo>
                    <a:pt x="2009" y="611"/>
                  </a:lnTo>
                  <a:lnTo>
                    <a:pt x="2002" y="595"/>
                  </a:lnTo>
                  <a:lnTo>
                    <a:pt x="2000" y="579"/>
                  </a:lnTo>
                  <a:lnTo>
                    <a:pt x="2002" y="561"/>
                  </a:lnTo>
                  <a:lnTo>
                    <a:pt x="2009" y="545"/>
                  </a:lnTo>
                  <a:lnTo>
                    <a:pt x="2020" y="530"/>
                  </a:lnTo>
                  <a:lnTo>
                    <a:pt x="2116" y="435"/>
                  </a:lnTo>
                  <a:lnTo>
                    <a:pt x="2129" y="425"/>
                  </a:lnTo>
                  <a:lnTo>
                    <a:pt x="2145" y="418"/>
                  </a:lnTo>
                  <a:lnTo>
                    <a:pt x="2163" y="416"/>
                  </a:lnTo>
                  <a:lnTo>
                    <a:pt x="2180" y="418"/>
                  </a:lnTo>
                  <a:lnTo>
                    <a:pt x="2196" y="425"/>
                  </a:lnTo>
                  <a:lnTo>
                    <a:pt x="2210" y="435"/>
                  </a:lnTo>
                  <a:lnTo>
                    <a:pt x="2426" y="650"/>
                  </a:lnTo>
                  <a:lnTo>
                    <a:pt x="2438" y="665"/>
                  </a:lnTo>
                  <a:lnTo>
                    <a:pt x="2443" y="681"/>
                  </a:lnTo>
                  <a:lnTo>
                    <a:pt x="2446" y="698"/>
                  </a:lnTo>
                  <a:lnTo>
                    <a:pt x="2443" y="714"/>
                  </a:lnTo>
                  <a:lnTo>
                    <a:pt x="2438" y="731"/>
                  </a:lnTo>
                  <a:lnTo>
                    <a:pt x="2426" y="746"/>
                  </a:lnTo>
                  <a:lnTo>
                    <a:pt x="2331" y="840"/>
                  </a:lnTo>
                  <a:lnTo>
                    <a:pt x="2316" y="852"/>
                  </a:lnTo>
                  <a:lnTo>
                    <a:pt x="2300" y="858"/>
                  </a:lnTo>
                  <a:lnTo>
                    <a:pt x="2284" y="860"/>
                  </a:lnTo>
                  <a:lnTo>
                    <a:pt x="2267" y="858"/>
                  </a:lnTo>
                  <a:lnTo>
                    <a:pt x="2250" y="852"/>
                  </a:lnTo>
                  <a:lnTo>
                    <a:pt x="2235" y="840"/>
                  </a:lnTo>
                  <a:lnTo>
                    <a:pt x="2226" y="831"/>
                  </a:lnTo>
                  <a:lnTo>
                    <a:pt x="2160" y="899"/>
                  </a:lnTo>
                  <a:lnTo>
                    <a:pt x="2210" y="967"/>
                  </a:lnTo>
                  <a:lnTo>
                    <a:pt x="2255" y="1040"/>
                  </a:lnTo>
                  <a:lnTo>
                    <a:pt x="2296" y="1117"/>
                  </a:lnTo>
                  <a:lnTo>
                    <a:pt x="2332" y="1196"/>
                  </a:lnTo>
                  <a:lnTo>
                    <a:pt x="2361" y="1280"/>
                  </a:lnTo>
                  <a:lnTo>
                    <a:pt x="2384" y="1365"/>
                  </a:lnTo>
                  <a:lnTo>
                    <a:pt x="2401" y="1451"/>
                  </a:lnTo>
                  <a:lnTo>
                    <a:pt x="2411" y="1541"/>
                  </a:lnTo>
                  <a:lnTo>
                    <a:pt x="2415" y="1633"/>
                  </a:lnTo>
                  <a:lnTo>
                    <a:pt x="2411" y="1725"/>
                  </a:lnTo>
                  <a:lnTo>
                    <a:pt x="2401" y="1816"/>
                  </a:lnTo>
                  <a:lnTo>
                    <a:pt x="2383" y="1905"/>
                  </a:lnTo>
                  <a:lnTo>
                    <a:pt x="2359" y="1992"/>
                  </a:lnTo>
                  <a:lnTo>
                    <a:pt x="2330" y="2075"/>
                  </a:lnTo>
                  <a:lnTo>
                    <a:pt x="2294" y="2156"/>
                  </a:lnTo>
                  <a:lnTo>
                    <a:pt x="2252" y="2232"/>
                  </a:lnTo>
                  <a:lnTo>
                    <a:pt x="2205" y="2306"/>
                  </a:lnTo>
                  <a:lnTo>
                    <a:pt x="2153" y="2376"/>
                  </a:lnTo>
                  <a:lnTo>
                    <a:pt x="2096" y="2442"/>
                  </a:lnTo>
                  <a:lnTo>
                    <a:pt x="2034" y="2504"/>
                  </a:lnTo>
                  <a:lnTo>
                    <a:pt x="1967" y="2560"/>
                  </a:lnTo>
                  <a:lnTo>
                    <a:pt x="1898" y="2613"/>
                  </a:lnTo>
                  <a:lnTo>
                    <a:pt x="1824" y="2660"/>
                  </a:lnTo>
                  <a:lnTo>
                    <a:pt x="1747" y="2701"/>
                  </a:lnTo>
                  <a:lnTo>
                    <a:pt x="1666" y="2737"/>
                  </a:lnTo>
                  <a:lnTo>
                    <a:pt x="1582" y="2767"/>
                  </a:lnTo>
                  <a:lnTo>
                    <a:pt x="1496" y="2790"/>
                  </a:lnTo>
                  <a:lnTo>
                    <a:pt x="1407" y="2808"/>
                  </a:lnTo>
                  <a:lnTo>
                    <a:pt x="1316" y="2819"/>
                  </a:lnTo>
                  <a:lnTo>
                    <a:pt x="1223" y="2822"/>
                  </a:lnTo>
                  <a:lnTo>
                    <a:pt x="1130" y="2819"/>
                  </a:lnTo>
                  <a:lnTo>
                    <a:pt x="1039" y="2808"/>
                  </a:lnTo>
                  <a:lnTo>
                    <a:pt x="950" y="2790"/>
                  </a:lnTo>
                  <a:lnTo>
                    <a:pt x="864" y="2767"/>
                  </a:lnTo>
                  <a:lnTo>
                    <a:pt x="780" y="2737"/>
                  </a:lnTo>
                  <a:lnTo>
                    <a:pt x="700" y="2701"/>
                  </a:lnTo>
                  <a:lnTo>
                    <a:pt x="622" y="2660"/>
                  </a:lnTo>
                  <a:lnTo>
                    <a:pt x="548" y="2613"/>
                  </a:lnTo>
                  <a:lnTo>
                    <a:pt x="478" y="2560"/>
                  </a:lnTo>
                  <a:lnTo>
                    <a:pt x="413" y="2504"/>
                  </a:lnTo>
                  <a:lnTo>
                    <a:pt x="351" y="2442"/>
                  </a:lnTo>
                  <a:lnTo>
                    <a:pt x="294" y="2376"/>
                  </a:lnTo>
                  <a:lnTo>
                    <a:pt x="242" y="2306"/>
                  </a:lnTo>
                  <a:lnTo>
                    <a:pt x="195" y="2232"/>
                  </a:lnTo>
                  <a:lnTo>
                    <a:pt x="153" y="2156"/>
                  </a:lnTo>
                  <a:lnTo>
                    <a:pt x="117" y="2075"/>
                  </a:lnTo>
                  <a:lnTo>
                    <a:pt x="87" y="1992"/>
                  </a:lnTo>
                  <a:lnTo>
                    <a:pt x="63" y="1905"/>
                  </a:lnTo>
                  <a:lnTo>
                    <a:pt x="46" y="1816"/>
                  </a:lnTo>
                  <a:lnTo>
                    <a:pt x="35" y="1725"/>
                  </a:lnTo>
                  <a:lnTo>
                    <a:pt x="32" y="1633"/>
                  </a:lnTo>
                  <a:lnTo>
                    <a:pt x="35" y="1541"/>
                  </a:lnTo>
                  <a:lnTo>
                    <a:pt x="45" y="1451"/>
                  </a:lnTo>
                  <a:lnTo>
                    <a:pt x="62" y="1365"/>
                  </a:lnTo>
                  <a:lnTo>
                    <a:pt x="86" y="1280"/>
                  </a:lnTo>
                  <a:lnTo>
                    <a:pt x="115" y="1196"/>
                  </a:lnTo>
                  <a:lnTo>
                    <a:pt x="150" y="1117"/>
                  </a:lnTo>
                  <a:lnTo>
                    <a:pt x="190" y="1040"/>
                  </a:lnTo>
                  <a:lnTo>
                    <a:pt x="236" y="967"/>
                  </a:lnTo>
                  <a:lnTo>
                    <a:pt x="287" y="899"/>
                  </a:lnTo>
                  <a:lnTo>
                    <a:pt x="219" y="831"/>
                  </a:lnTo>
                  <a:lnTo>
                    <a:pt x="210" y="840"/>
                  </a:lnTo>
                  <a:lnTo>
                    <a:pt x="197" y="852"/>
                  </a:lnTo>
                  <a:lnTo>
                    <a:pt x="180" y="858"/>
                  </a:lnTo>
                  <a:lnTo>
                    <a:pt x="163" y="860"/>
                  </a:lnTo>
                  <a:lnTo>
                    <a:pt x="146" y="858"/>
                  </a:lnTo>
                  <a:lnTo>
                    <a:pt x="129" y="852"/>
                  </a:lnTo>
                  <a:lnTo>
                    <a:pt x="116" y="840"/>
                  </a:lnTo>
                  <a:lnTo>
                    <a:pt x="20" y="746"/>
                  </a:lnTo>
                  <a:lnTo>
                    <a:pt x="9" y="731"/>
                  </a:lnTo>
                  <a:lnTo>
                    <a:pt x="2" y="716"/>
                  </a:lnTo>
                  <a:lnTo>
                    <a:pt x="0" y="699"/>
                  </a:lnTo>
                  <a:lnTo>
                    <a:pt x="2" y="681"/>
                  </a:lnTo>
                  <a:lnTo>
                    <a:pt x="9" y="665"/>
                  </a:lnTo>
                  <a:lnTo>
                    <a:pt x="20" y="650"/>
                  </a:lnTo>
                  <a:lnTo>
                    <a:pt x="236" y="435"/>
                  </a:lnTo>
                  <a:lnTo>
                    <a:pt x="250" y="425"/>
                  </a:lnTo>
                  <a:lnTo>
                    <a:pt x="266" y="418"/>
                  </a:lnTo>
                  <a:lnTo>
                    <a:pt x="284" y="416"/>
                  </a:lnTo>
                  <a:lnTo>
                    <a:pt x="301" y="418"/>
                  </a:lnTo>
                  <a:lnTo>
                    <a:pt x="316" y="425"/>
                  </a:lnTo>
                  <a:lnTo>
                    <a:pt x="331" y="435"/>
                  </a:lnTo>
                  <a:lnTo>
                    <a:pt x="427" y="530"/>
                  </a:lnTo>
                  <a:lnTo>
                    <a:pt x="438" y="545"/>
                  </a:lnTo>
                  <a:lnTo>
                    <a:pt x="445" y="561"/>
                  </a:lnTo>
                  <a:lnTo>
                    <a:pt x="447" y="577"/>
                  </a:lnTo>
                  <a:lnTo>
                    <a:pt x="445" y="594"/>
                  </a:lnTo>
                  <a:lnTo>
                    <a:pt x="438" y="611"/>
                  </a:lnTo>
                  <a:lnTo>
                    <a:pt x="427" y="626"/>
                  </a:lnTo>
                  <a:lnTo>
                    <a:pt x="418" y="635"/>
                  </a:lnTo>
                  <a:lnTo>
                    <a:pt x="484" y="701"/>
                  </a:lnTo>
                  <a:lnTo>
                    <a:pt x="549" y="654"/>
                  </a:lnTo>
                  <a:lnTo>
                    <a:pt x="617" y="610"/>
                  </a:lnTo>
                  <a:lnTo>
                    <a:pt x="689" y="572"/>
                  </a:lnTo>
                  <a:lnTo>
                    <a:pt x="762" y="537"/>
                  </a:lnTo>
                  <a:lnTo>
                    <a:pt x="840" y="508"/>
                  </a:lnTo>
                  <a:lnTo>
                    <a:pt x="918" y="484"/>
                  </a:lnTo>
                  <a:lnTo>
                    <a:pt x="999" y="465"/>
                  </a:lnTo>
                  <a:lnTo>
                    <a:pt x="1083" y="453"/>
                  </a:lnTo>
                  <a:lnTo>
                    <a:pt x="1083" y="331"/>
                  </a:lnTo>
                  <a:lnTo>
                    <a:pt x="1010" y="331"/>
                  </a:lnTo>
                  <a:lnTo>
                    <a:pt x="992" y="329"/>
                  </a:lnTo>
                  <a:lnTo>
                    <a:pt x="976" y="322"/>
                  </a:lnTo>
                  <a:lnTo>
                    <a:pt x="962" y="311"/>
                  </a:lnTo>
                  <a:lnTo>
                    <a:pt x="951" y="298"/>
                  </a:lnTo>
                  <a:lnTo>
                    <a:pt x="944" y="282"/>
                  </a:lnTo>
                  <a:lnTo>
                    <a:pt x="942" y="264"/>
                  </a:lnTo>
                  <a:lnTo>
                    <a:pt x="942" y="66"/>
                  </a:lnTo>
                  <a:lnTo>
                    <a:pt x="944" y="48"/>
                  </a:lnTo>
                  <a:lnTo>
                    <a:pt x="951" y="33"/>
                  </a:lnTo>
                  <a:lnTo>
                    <a:pt x="961" y="19"/>
                  </a:lnTo>
                  <a:lnTo>
                    <a:pt x="975" y="9"/>
                  </a:lnTo>
                  <a:lnTo>
                    <a:pt x="992" y="2"/>
                  </a:lnTo>
                  <a:lnTo>
                    <a:pt x="10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" name="Freeform 213"/>
            <p:cNvSpPr>
              <a:spLocks/>
            </p:cNvSpPr>
            <p:nvPr/>
          </p:nvSpPr>
          <p:spPr bwMode="auto">
            <a:xfrm>
              <a:off x="61" y="325"/>
              <a:ext cx="132" cy="40"/>
            </a:xfrm>
            <a:custGeom>
              <a:avLst/>
              <a:gdLst>
                <a:gd name="T0" fmla="*/ 118 w 794"/>
                <a:gd name="T1" fmla="*/ 0 h 237"/>
                <a:gd name="T2" fmla="*/ 721 w 794"/>
                <a:gd name="T3" fmla="*/ 0 h 237"/>
                <a:gd name="T4" fmla="*/ 741 w 794"/>
                <a:gd name="T5" fmla="*/ 79 h 237"/>
                <a:gd name="T6" fmla="*/ 766 w 794"/>
                <a:gd name="T7" fmla="*/ 156 h 237"/>
                <a:gd name="T8" fmla="*/ 794 w 794"/>
                <a:gd name="T9" fmla="*/ 231 h 237"/>
                <a:gd name="T10" fmla="*/ 777 w 794"/>
                <a:gd name="T11" fmla="*/ 235 h 237"/>
                <a:gd name="T12" fmla="*/ 758 w 794"/>
                <a:gd name="T13" fmla="*/ 237 h 237"/>
                <a:gd name="T14" fmla="*/ 118 w 794"/>
                <a:gd name="T15" fmla="*/ 237 h 237"/>
                <a:gd name="T16" fmla="*/ 91 w 794"/>
                <a:gd name="T17" fmla="*/ 234 h 237"/>
                <a:gd name="T18" fmla="*/ 66 w 794"/>
                <a:gd name="T19" fmla="*/ 225 h 237"/>
                <a:gd name="T20" fmla="*/ 44 w 794"/>
                <a:gd name="T21" fmla="*/ 211 h 237"/>
                <a:gd name="T22" fmla="*/ 26 w 794"/>
                <a:gd name="T23" fmla="*/ 194 h 237"/>
                <a:gd name="T24" fmla="*/ 12 w 794"/>
                <a:gd name="T25" fmla="*/ 171 h 237"/>
                <a:gd name="T26" fmla="*/ 3 w 794"/>
                <a:gd name="T27" fmla="*/ 146 h 237"/>
                <a:gd name="T28" fmla="*/ 0 w 794"/>
                <a:gd name="T29" fmla="*/ 119 h 237"/>
                <a:gd name="T30" fmla="*/ 3 w 794"/>
                <a:gd name="T31" fmla="*/ 92 h 237"/>
                <a:gd name="T32" fmla="*/ 12 w 794"/>
                <a:gd name="T33" fmla="*/ 68 h 237"/>
                <a:gd name="T34" fmla="*/ 26 w 794"/>
                <a:gd name="T35" fmla="*/ 45 h 237"/>
                <a:gd name="T36" fmla="*/ 44 w 794"/>
                <a:gd name="T37" fmla="*/ 27 h 237"/>
                <a:gd name="T38" fmla="*/ 66 w 794"/>
                <a:gd name="T39" fmla="*/ 14 h 237"/>
                <a:gd name="T40" fmla="*/ 91 w 794"/>
                <a:gd name="T41" fmla="*/ 5 h 237"/>
                <a:gd name="T42" fmla="*/ 118 w 794"/>
                <a:gd name="T43" fmla="*/ 1 h 237"/>
                <a:gd name="T44" fmla="*/ 118 w 794"/>
                <a:gd name="T4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4" h="237">
                  <a:moveTo>
                    <a:pt x="118" y="0"/>
                  </a:moveTo>
                  <a:lnTo>
                    <a:pt x="721" y="0"/>
                  </a:lnTo>
                  <a:lnTo>
                    <a:pt x="741" y="79"/>
                  </a:lnTo>
                  <a:lnTo>
                    <a:pt x="766" y="156"/>
                  </a:lnTo>
                  <a:lnTo>
                    <a:pt x="794" y="231"/>
                  </a:lnTo>
                  <a:lnTo>
                    <a:pt x="777" y="235"/>
                  </a:lnTo>
                  <a:lnTo>
                    <a:pt x="758" y="237"/>
                  </a:lnTo>
                  <a:lnTo>
                    <a:pt x="118" y="237"/>
                  </a:lnTo>
                  <a:lnTo>
                    <a:pt x="91" y="234"/>
                  </a:lnTo>
                  <a:lnTo>
                    <a:pt x="66" y="225"/>
                  </a:lnTo>
                  <a:lnTo>
                    <a:pt x="44" y="211"/>
                  </a:lnTo>
                  <a:lnTo>
                    <a:pt x="26" y="194"/>
                  </a:lnTo>
                  <a:lnTo>
                    <a:pt x="12" y="171"/>
                  </a:lnTo>
                  <a:lnTo>
                    <a:pt x="3" y="146"/>
                  </a:lnTo>
                  <a:lnTo>
                    <a:pt x="0" y="119"/>
                  </a:lnTo>
                  <a:lnTo>
                    <a:pt x="3" y="92"/>
                  </a:lnTo>
                  <a:lnTo>
                    <a:pt x="12" y="68"/>
                  </a:lnTo>
                  <a:lnTo>
                    <a:pt x="26" y="45"/>
                  </a:lnTo>
                  <a:lnTo>
                    <a:pt x="44" y="27"/>
                  </a:lnTo>
                  <a:lnTo>
                    <a:pt x="66" y="14"/>
                  </a:lnTo>
                  <a:lnTo>
                    <a:pt x="91" y="5"/>
                  </a:lnTo>
                  <a:lnTo>
                    <a:pt x="118" y="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9" name="Freeform 214"/>
            <p:cNvSpPr>
              <a:spLocks/>
            </p:cNvSpPr>
            <p:nvPr/>
          </p:nvSpPr>
          <p:spPr bwMode="auto">
            <a:xfrm>
              <a:off x="0" y="180"/>
              <a:ext cx="193" cy="39"/>
            </a:xfrm>
            <a:custGeom>
              <a:avLst/>
              <a:gdLst>
                <a:gd name="T0" fmla="*/ 118 w 1159"/>
                <a:gd name="T1" fmla="*/ 0 h 236"/>
                <a:gd name="T2" fmla="*/ 1124 w 1159"/>
                <a:gd name="T3" fmla="*/ 0 h 236"/>
                <a:gd name="T4" fmla="*/ 1142 w 1159"/>
                <a:gd name="T5" fmla="*/ 2 h 236"/>
                <a:gd name="T6" fmla="*/ 1159 w 1159"/>
                <a:gd name="T7" fmla="*/ 6 h 236"/>
                <a:gd name="T8" fmla="*/ 1131 w 1159"/>
                <a:gd name="T9" fmla="*/ 82 h 236"/>
                <a:gd name="T10" fmla="*/ 1106 w 1159"/>
                <a:gd name="T11" fmla="*/ 158 h 236"/>
                <a:gd name="T12" fmla="*/ 1086 w 1159"/>
                <a:gd name="T13" fmla="*/ 236 h 236"/>
                <a:gd name="T14" fmla="*/ 118 w 1159"/>
                <a:gd name="T15" fmla="*/ 236 h 236"/>
                <a:gd name="T16" fmla="*/ 91 w 1159"/>
                <a:gd name="T17" fmla="*/ 232 h 236"/>
                <a:gd name="T18" fmla="*/ 66 w 1159"/>
                <a:gd name="T19" fmla="*/ 223 h 236"/>
                <a:gd name="T20" fmla="*/ 44 w 1159"/>
                <a:gd name="T21" fmla="*/ 210 h 236"/>
                <a:gd name="T22" fmla="*/ 26 w 1159"/>
                <a:gd name="T23" fmla="*/ 192 h 236"/>
                <a:gd name="T24" fmla="*/ 12 w 1159"/>
                <a:gd name="T25" fmla="*/ 169 h 236"/>
                <a:gd name="T26" fmla="*/ 3 w 1159"/>
                <a:gd name="T27" fmla="*/ 145 h 236"/>
                <a:gd name="T28" fmla="*/ 0 w 1159"/>
                <a:gd name="T29" fmla="*/ 118 h 236"/>
                <a:gd name="T30" fmla="*/ 3 w 1159"/>
                <a:gd name="T31" fmla="*/ 91 h 236"/>
                <a:gd name="T32" fmla="*/ 12 w 1159"/>
                <a:gd name="T33" fmla="*/ 66 h 236"/>
                <a:gd name="T34" fmla="*/ 26 w 1159"/>
                <a:gd name="T35" fmla="*/ 45 h 236"/>
                <a:gd name="T36" fmla="*/ 44 w 1159"/>
                <a:gd name="T37" fmla="*/ 26 h 236"/>
                <a:gd name="T38" fmla="*/ 66 w 1159"/>
                <a:gd name="T39" fmla="*/ 12 h 236"/>
                <a:gd name="T40" fmla="*/ 91 w 1159"/>
                <a:gd name="T41" fmla="*/ 3 h 236"/>
                <a:gd name="T42" fmla="*/ 118 w 1159"/>
                <a:gd name="T43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9" h="236">
                  <a:moveTo>
                    <a:pt x="118" y="0"/>
                  </a:moveTo>
                  <a:lnTo>
                    <a:pt x="1124" y="0"/>
                  </a:lnTo>
                  <a:lnTo>
                    <a:pt x="1142" y="2"/>
                  </a:lnTo>
                  <a:lnTo>
                    <a:pt x="1159" y="6"/>
                  </a:lnTo>
                  <a:lnTo>
                    <a:pt x="1131" y="82"/>
                  </a:lnTo>
                  <a:lnTo>
                    <a:pt x="1106" y="158"/>
                  </a:lnTo>
                  <a:lnTo>
                    <a:pt x="1086" y="236"/>
                  </a:lnTo>
                  <a:lnTo>
                    <a:pt x="118" y="236"/>
                  </a:lnTo>
                  <a:lnTo>
                    <a:pt x="91" y="232"/>
                  </a:lnTo>
                  <a:lnTo>
                    <a:pt x="66" y="223"/>
                  </a:lnTo>
                  <a:lnTo>
                    <a:pt x="44" y="210"/>
                  </a:lnTo>
                  <a:lnTo>
                    <a:pt x="26" y="192"/>
                  </a:lnTo>
                  <a:lnTo>
                    <a:pt x="12" y="169"/>
                  </a:lnTo>
                  <a:lnTo>
                    <a:pt x="3" y="145"/>
                  </a:lnTo>
                  <a:lnTo>
                    <a:pt x="0" y="118"/>
                  </a:lnTo>
                  <a:lnTo>
                    <a:pt x="3" y="91"/>
                  </a:lnTo>
                  <a:lnTo>
                    <a:pt x="12" y="66"/>
                  </a:lnTo>
                  <a:lnTo>
                    <a:pt x="26" y="45"/>
                  </a:lnTo>
                  <a:lnTo>
                    <a:pt x="44" y="26"/>
                  </a:lnTo>
                  <a:lnTo>
                    <a:pt x="66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0" name="Freeform 215"/>
            <p:cNvSpPr>
              <a:spLocks/>
            </p:cNvSpPr>
            <p:nvPr/>
          </p:nvSpPr>
          <p:spPr bwMode="auto">
            <a:xfrm>
              <a:off x="27" y="253"/>
              <a:ext cx="149" cy="39"/>
            </a:xfrm>
            <a:custGeom>
              <a:avLst/>
              <a:gdLst>
                <a:gd name="T0" fmla="*/ 118 w 893"/>
                <a:gd name="T1" fmla="*/ 0 h 235"/>
                <a:gd name="T2" fmla="*/ 893 w 893"/>
                <a:gd name="T3" fmla="*/ 0 h 235"/>
                <a:gd name="T4" fmla="*/ 889 w 893"/>
                <a:gd name="T5" fmla="*/ 58 h 235"/>
                <a:gd name="T6" fmla="*/ 887 w 893"/>
                <a:gd name="T7" fmla="*/ 116 h 235"/>
                <a:gd name="T8" fmla="*/ 888 w 893"/>
                <a:gd name="T9" fmla="*/ 177 h 235"/>
                <a:gd name="T10" fmla="*/ 892 w 893"/>
                <a:gd name="T11" fmla="*/ 235 h 235"/>
                <a:gd name="T12" fmla="*/ 118 w 893"/>
                <a:gd name="T13" fmla="*/ 235 h 235"/>
                <a:gd name="T14" fmla="*/ 91 w 893"/>
                <a:gd name="T15" fmla="*/ 232 h 235"/>
                <a:gd name="T16" fmla="*/ 67 w 893"/>
                <a:gd name="T17" fmla="*/ 223 h 235"/>
                <a:gd name="T18" fmla="*/ 45 w 893"/>
                <a:gd name="T19" fmla="*/ 210 h 235"/>
                <a:gd name="T20" fmla="*/ 26 w 893"/>
                <a:gd name="T21" fmla="*/ 191 h 235"/>
                <a:gd name="T22" fmla="*/ 13 w 893"/>
                <a:gd name="T23" fmla="*/ 169 h 235"/>
                <a:gd name="T24" fmla="*/ 4 w 893"/>
                <a:gd name="T25" fmla="*/ 144 h 235"/>
                <a:gd name="T26" fmla="*/ 0 w 893"/>
                <a:gd name="T27" fmla="*/ 117 h 235"/>
                <a:gd name="T28" fmla="*/ 4 w 893"/>
                <a:gd name="T29" fmla="*/ 91 h 235"/>
                <a:gd name="T30" fmla="*/ 13 w 893"/>
                <a:gd name="T31" fmla="*/ 66 h 235"/>
                <a:gd name="T32" fmla="*/ 26 w 893"/>
                <a:gd name="T33" fmla="*/ 44 h 235"/>
                <a:gd name="T34" fmla="*/ 44 w 893"/>
                <a:gd name="T35" fmla="*/ 25 h 235"/>
                <a:gd name="T36" fmla="*/ 67 w 893"/>
                <a:gd name="T37" fmla="*/ 12 h 235"/>
                <a:gd name="T38" fmla="*/ 91 w 893"/>
                <a:gd name="T39" fmla="*/ 3 h 235"/>
                <a:gd name="T40" fmla="*/ 118 w 893"/>
                <a:gd name="T4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3" h="235">
                  <a:moveTo>
                    <a:pt x="118" y="0"/>
                  </a:moveTo>
                  <a:lnTo>
                    <a:pt x="893" y="0"/>
                  </a:lnTo>
                  <a:lnTo>
                    <a:pt x="889" y="58"/>
                  </a:lnTo>
                  <a:lnTo>
                    <a:pt x="887" y="116"/>
                  </a:lnTo>
                  <a:lnTo>
                    <a:pt x="888" y="177"/>
                  </a:lnTo>
                  <a:lnTo>
                    <a:pt x="892" y="235"/>
                  </a:lnTo>
                  <a:lnTo>
                    <a:pt x="118" y="235"/>
                  </a:lnTo>
                  <a:lnTo>
                    <a:pt x="91" y="232"/>
                  </a:lnTo>
                  <a:lnTo>
                    <a:pt x="67" y="223"/>
                  </a:lnTo>
                  <a:lnTo>
                    <a:pt x="45" y="210"/>
                  </a:lnTo>
                  <a:lnTo>
                    <a:pt x="26" y="191"/>
                  </a:lnTo>
                  <a:lnTo>
                    <a:pt x="13" y="169"/>
                  </a:lnTo>
                  <a:lnTo>
                    <a:pt x="4" y="144"/>
                  </a:lnTo>
                  <a:lnTo>
                    <a:pt x="0" y="117"/>
                  </a:lnTo>
                  <a:lnTo>
                    <a:pt x="4" y="91"/>
                  </a:lnTo>
                  <a:lnTo>
                    <a:pt x="13" y="66"/>
                  </a:lnTo>
                  <a:lnTo>
                    <a:pt x="26" y="44"/>
                  </a:lnTo>
                  <a:lnTo>
                    <a:pt x="44" y="25"/>
                  </a:lnTo>
                  <a:lnTo>
                    <a:pt x="67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" name="Freeform 216"/>
            <p:cNvSpPr>
              <a:spLocks noEditPoints="1"/>
            </p:cNvSpPr>
            <p:nvPr/>
          </p:nvSpPr>
          <p:spPr bwMode="auto">
            <a:xfrm>
              <a:off x="384" y="210"/>
              <a:ext cx="128" cy="93"/>
            </a:xfrm>
            <a:custGeom>
              <a:avLst/>
              <a:gdLst>
                <a:gd name="T0" fmla="*/ 161 w 769"/>
                <a:gd name="T1" fmla="*/ 299 h 557"/>
                <a:gd name="T2" fmla="*/ 126 w 769"/>
                <a:gd name="T3" fmla="*/ 320 h 557"/>
                <a:gd name="T4" fmla="*/ 106 w 769"/>
                <a:gd name="T5" fmla="*/ 356 h 557"/>
                <a:gd name="T6" fmla="*/ 106 w 769"/>
                <a:gd name="T7" fmla="*/ 397 h 557"/>
                <a:gd name="T8" fmla="*/ 126 w 769"/>
                <a:gd name="T9" fmla="*/ 432 h 557"/>
                <a:gd name="T10" fmla="*/ 163 w 769"/>
                <a:gd name="T11" fmla="*/ 453 h 557"/>
                <a:gd name="T12" fmla="*/ 204 w 769"/>
                <a:gd name="T13" fmla="*/ 452 h 557"/>
                <a:gd name="T14" fmla="*/ 239 w 769"/>
                <a:gd name="T15" fmla="*/ 432 h 557"/>
                <a:gd name="T16" fmla="*/ 260 w 769"/>
                <a:gd name="T17" fmla="*/ 396 h 557"/>
                <a:gd name="T18" fmla="*/ 259 w 769"/>
                <a:gd name="T19" fmla="*/ 354 h 557"/>
                <a:gd name="T20" fmla="*/ 239 w 769"/>
                <a:gd name="T21" fmla="*/ 319 h 557"/>
                <a:gd name="T22" fmla="*/ 203 w 769"/>
                <a:gd name="T23" fmla="*/ 299 h 557"/>
                <a:gd name="T24" fmla="*/ 699 w 769"/>
                <a:gd name="T25" fmla="*/ 0 h 557"/>
                <a:gd name="T26" fmla="*/ 733 w 769"/>
                <a:gd name="T27" fmla="*/ 10 h 557"/>
                <a:gd name="T28" fmla="*/ 758 w 769"/>
                <a:gd name="T29" fmla="*/ 36 h 557"/>
                <a:gd name="T30" fmla="*/ 769 w 769"/>
                <a:gd name="T31" fmla="*/ 71 h 557"/>
                <a:gd name="T32" fmla="*/ 761 w 769"/>
                <a:gd name="T33" fmla="*/ 106 h 557"/>
                <a:gd name="T34" fmla="*/ 737 w 769"/>
                <a:gd name="T35" fmla="*/ 133 h 557"/>
                <a:gd name="T36" fmla="*/ 357 w 769"/>
                <a:gd name="T37" fmla="*/ 424 h 557"/>
                <a:gd name="T38" fmla="*/ 334 w 769"/>
                <a:gd name="T39" fmla="*/ 473 h 557"/>
                <a:gd name="T40" fmla="*/ 298 w 769"/>
                <a:gd name="T41" fmla="*/ 516 h 557"/>
                <a:gd name="T42" fmla="*/ 244 w 769"/>
                <a:gd name="T43" fmla="*/ 546 h 557"/>
                <a:gd name="T44" fmla="*/ 182 w 769"/>
                <a:gd name="T45" fmla="*/ 557 h 557"/>
                <a:gd name="T46" fmla="*/ 121 w 769"/>
                <a:gd name="T47" fmla="*/ 547 h 557"/>
                <a:gd name="T48" fmla="*/ 67 w 769"/>
                <a:gd name="T49" fmla="*/ 517 h 557"/>
                <a:gd name="T50" fmla="*/ 26 w 769"/>
                <a:gd name="T51" fmla="*/ 469 h 557"/>
                <a:gd name="T52" fmla="*/ 3 w 769"/>
                <a:gd name="T53" fmla="*/ 408 h 557"/>
                <a:gd name="T54" fmla="*/ 3 w 769"/>
                <a:gd name="T55" fmla="*/ 346 h 557"/>
                <a:gd name="T56" fmla="*/ 24 w 769"/>
                <a:gd name="T57" fmla="*/ 289 h 557"/>
                <a:gd name="T58" fmla="*/ 63 w 769"/>
                <a:gd name="T59" fmla="*/ 239 h 557"/>
                <a:gd name="T60" fmla="*/ 121 w 769"/>
                <a:gd name="T61" fmla="*/ 206 h 557"/>
                <a:gd name="T62" fmla="*/ 187 w 769"/>
                <a:gd name="T63" fmla="*/ 196 h 557"/>
                <a:gd name="T64" fmla="*/ 251 w 769"/>
                <a:gd name="T65" fmla="*/ 209 h 557"/>
                <a:gd name="T66" fmla="*/ 681 w 769"/>
                <a:gd name="T67" fmla="*/ 1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557">
                  <a:moveTo>
                    <a:pt x="181" y="297"/>
                  </a:moveTo>
                  <a:lnTo>
                    <a:pt x="161" y="299"/>
                  </a:lnTo>
                  <a:lnTo>
                    <a:pt x="143" y="308"/>
                  </a:lnTo>
                  <a:lnTo>
                    <a:pt x="126" y="320"/>
                  </a:lnTo>
                  <a:lnTo>
                    <a:pt x="114" y="336"/>
                  </a:lnTo>
                  <a:lnTo>
                    <a:pt x="106" y="356"/>
                  </a:lnTo>
                  <a:lnTo>
                    <a:pt x="103" y="376"/>
                  </a:lnTo>
                  <a:lnTo>
                    <a:pt x="106" y="397"/>
                  </a:lnTo>
                  <a:lnTo>
                    <a:pt x="114" y="416"/>
                  </a:lnTo>
                  <a:lnTo>
                    <a:pt x="126" y="432"/>
                  </a:lnTo>
                  <a:lnTo>
                    <a:pt x="143" y="444"/>
                  </a:lnTo>
                  <a:lnTo>
                    <a:pt x="163" y="453"/>
                  </a:lnTo>
                  <a:lnTo>
                    <a:pt x="183" y="455"/>
                  </a:lnTo>
                  <a:lnTo>
                    <a:pt x="204" y="452"/>
                  </a:lnTo>
                  <a:lnTo>
                    <a:pt x="223" y="444"/>
                  </a:lnTo>
                  <a:lnTo>
                    <a:pt x="239" y="432"/>
                  </a:lnTo>
                  <a:lnTo>
                    <a:pt x="251" y="415"/>
                  </a:lnTo>
                  <a:lnTo>
                    <a:pt x="260" y="396"/>
                  </a:lnTo>
                  <a:lnTo>
                    <a:pt x="262" y="374"/>
                  </a:lnTo>
                  <a:lnTo>
                    <a:pt x="259" y="354"/>
                  </a:lnTo>
                  <a:lnTo>
                    <a:pt x="251" y="335"/>
                  </a:lnTo>
                  <a:lnTo>
                    <a:pt x="239" y="319"/>
                  </a:lnTo>
                  <a:lnTo>
                    <a:pt x="222" y="307"/>
                  </a:lnTo>
                  <a:lnTo>
                    <a:pt x="203" y="299"/>
                  </a:lnTo>
                  <a:lnTo>
                    <a:pt x="181" y="297"/>
                  </a:lnTo>
                  <a:close/>
                  <a:moveTo>
                    <a:pt x="699" y="0"/>
                  </a:moveTo>
                  <a:lnTo>
                    <a:pt x="716" y="2"/>
                  </a:lnTo>
                  <a:lnTo>
                    <a:pt x="733" y="10"/>
                  </a:lnTo>
                  <a:lnTo>
                    <a:pt x="747" y="22"/>
                  </a:lnTo>
                  <a:lnTo>
                    <a:pt x="758" y="36"/>
                  </a:lnTo>
                  <a:lnTo>
                    <a:pt x="766" y="53"/>
                  </a:lnTo>
                  <a:lnTo>
                    <a:pt x="769" y="71"/>
                  </a:lnTo>
                  <a:lnTo>
                    <a:pt x="767" y="89"/>
                  </a:lnTo>
                  <a:lnTo>
                    <a:pt x="761" y="106"/>
                  </a:lnTo>
                  <a:lnTo>
                    <a:pt x="751" y="120"/>
                  </a:lnTo>
                  <a:lnTo>
                    <a:pt x="737" y="133"/>
                  </a:lnTo>
                  <a:lnTo>
                    <a:pt x="361" y="397"/>
                  </a:lnTo>
                  <a:lnTo>
                    <a:pt x="357" y="424"/>
                  </a:lnTo>
                  <a:lnTo>
                    <a:pt x="348" y="450"/>
                  </a:lnTo>
                  <a:lnTo>
                    <a:pt x="334" y="473"/>
                  </a:lnTo>
                  <a:lnTo>
                    <a:pt x="318" y="496"/>
                  </a:lnTo>
                  <a:lnTo>
                    <a:pt x="298" y="516"/>
                  </a:lnTo>
                  <a:lnTo>
                    <a:pt x="273" y="533"/>
                  </a:lnTo>
                  <a:lnTo>
                    <a:pt x="244" y="546"/>
                  </a:lnTo>
                  <a:lnTo>
                    <a:pt x="214" y="555"/>
                  </a:lnTo>
                  <a:lnTo>
                    <a:pt x="182" y="557"/>
                  </a:lnTo>
                  <a:lnTo>
                    <a:pt x="152" y="555"/>
                  </a:lnTo>
                  <a:lnTo>
                    <a:pt x="121" y="547"/>
                  </a:lnTo>
                  <a:lnTo>
                    <a:pt x="93" y="535"/>
                  </a:lnTo>
                  <a:lnTo>
                    <a:pt x="67" y="517"/>
                  </a:lnTo>
                  <a:lnTo>
                    <a:pt x="45" y="494"/>
                  </a:lnTo>
                  <a:lnTo>
                    <a:pt x="26" y="469"/>
                  </a:lnTo>
                  <a:lnTo>
                    <a:pt x="11" y="439"/>
                  </a:lnTo>
                  <a:lnTo>
                    <a:pt x="3" y="408"/>
                  </a:lnTo>
                  <a:lnTo>
                    <a:pt x="0" y="378"/>
                  </a:lnTo>
                  <a:lnTo>
                    <a:pt x="3" y="346"/>
                  </a:lnTo>
                  <a:lnTo>
                    <a:pt x="10" y="317"/>
                  </a:lnTo>
                  <a:lnTo>
                    <a:pt x="24" y="289"/>
                  </a:lnTo>
                  <a:lnTo>
                    <a:pt x="40" y="263"/>
                  </a:lnTo>
                  <a:lnTo>
                    <a:pt x="63" y="239"/>
                  </a:lnTo>
                  <a:lnTo>
                    <a:pt x="90" y="220"/>
                  </a:lnTo>
                  <a:lnTo>
                    <a:pt x="121" y="206"/>
                  </a:lnTo>
                  <a:lnTo>
                    <a:pt x="154" y="198"/>
                  </a:lnTo>
                  <a:lnTo>
                    <a:pt x="187" y="196"/>
                  </a:lnTo>
                  <a:lnTo>
                    <a:pt x="219" y="200"/>
                  </a:lnTo>
                  <a:lnTo>
                    <a:pt x="251" y="209"/>
                  </a:lnTo>
                  <a:lnTo>
                    <a:pt x="663" y="8"/>
                  </a:lnTo>
                  <a:lnTo>
                    <a:pt x="681" y="1"/>
                  </a:lnTo>
                  <a:lnTo>
                    <a:pt x="6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2" name="Freeform 217"/>
            <p:cNvSpPr>
              <a:spLocks/>
            </p:cNvSpPr>
            <p:nvPr/>
          </p:nvSpPr>
          <p:spPr bwMode="auto">
            <a:xfrm>
              <a:off x="451" y="174"/>
              <a:ext cx="25" cy="24"/>
            </a:xfrm>
            <a:custGeom>
              <a:avLst/>
              <a:gdLst>
                <a:gd name="T0" fmla="*/ 73 w 148"/>
                <a:gd name="T1" fmla="*/ 0 h 150"/>
                <a:gd name="T2" fmla="*/ 92 w 148"/>
                <a:gd name="T3" fmla="*/ 3 h 150"/>
                <a:gd name="T4" fmla="*/ 111 w 148"/>
                <a:gd name="T5" fmla="*/ 10 h 150"/>
                <a:gd name="T6" fmla="*/ 127 w 148"/>
                <a:gd name="T7" fmla="*/ 22 h 150"/>
                <a:gd name="T8" fmla="*/ 138 w 148"/>
                <a:gd name="T9" fmla="*/ 37 h 150"/>
                <a:gd name="T10" fmla="*/ 146 w 148"/>
                <a:gd name="T11" fmla="*/ 54 h 150"/>
                <a:gd name="T12" fmla="*/ 148 w 148"/>
                <a:gd name="T13" fmla="*/ 73 h 150"/>
                <a:gd name="T14" fmla="*/ 146 w 148"/>
                <a:gd name="T15" fmla="*/ 92 h 150"/>
                <a:gd name="T16" fmla="*/ 139 w 148"/>
                <a:gd name="T17" fmla="*/ 112 h 150"/>
                <a:gd name="T18" fmla="*/ 127 w 148"/>
                <a:gd name="T19" fmla="*/ 127 h 150"/>
                <a:gd name="T20" fmla="*/ 112 w 148"/>
                <a:gd name="T21" fmla="*/ 139 h 150"/>
                <a:gd name="T22" fmla="*/ 94 w 148"/>
                <a:gd name="T23" fmla="*/ 146 h 150"/>
                <a:gd name="T24" fmla="*/ 75 w 148"/>
                <a:gd name="T25" fmla="*/ 150 h 150"/>
                <a:gd name="T26" fmla="*/ 56 w 148"/>
                <a:gd name="T27" fmla="*/ 148 h 150"/>
                <a:gd name="T28" fmla="*/ 38 w 148"/>
                <a:gd name="T29" fmla="*/ 140 h 150"/>
                <a:gd name="T30" fmla="*/ 22 w 148"/>
                <a:gd name="T31" fmla="*/ 127 h 150"/>
                <a:gd name="T32" fmla="*/ 10 w 148"/>
                <a:gd name="T33" fmla="*/ 113 h 150"/>
                <a:gd name="T34" fmla="*/ 3 w 148"/>
                <a:gd name="T35" fmla="*/ 96 h 150"/>
                <a:gd name="T36" fmla="*/ 0 w 148"/>
                <a:gd name="T37" fmla="*/ 77 h 150"/>
                <a:gd name="T38" fmla="*/ 2 w 148"/>
                <a:gd name="T39" fmla="*/ 58 h 150"/>
                <a:gd name="T40" fmla="*/ 10 w 148"/>
                <a:gd name="T41" fmla="*/ 39 h 150"/>
                <a:gd name="T42" fmla="*/ 21 w 148"/>
                <a:gd name="T43" fmla="*/ 23 h 150"/>
                <a:gd name="T44" fmla="*/ 37 w 148"/>
                <a:gd name="T45" fmla="*/ 10 h 150"/>
                <a:gd name="T46" fmla="*/ 55 w 148"/>
                <a:gd name="T47" fmla="*/ 3 h 150"/>
                <a:gd name="T48" fmla="*/ 73 w 148"/>
                <a:gd name="T4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50">
                  <a:moveTo>
                    <a:pt x="73" y="0"/>
                  </a:moveTo>
                  <a:lnTo>
                    <a:pt x="92" y="3"/>
                  </a:lnTo>
                  <a:lnTo>
                    <a:pt x="111" y="10"/>
                  </a:lnTo>
                  <a:lnTo>
                    <a:pt x="127" y="22"/>
                  </a:lnTo>
                  <a:lnTo>
                    <a:pt x="138" y="37"/>
                  </a:lnTo>
                  <a:lnTo>
                    <a:pt x="146" y="54"/>
                  </a:lnTo>
                  <a:lnTo>
                    <a:pt x="148" y="73"/>
                  </a:lnTo>
                  <a:lnTo>
                    <a:pt x="146" y="92"/>
                  </a:lnTo>
                  <a:lnTo>
                    <a:pt x="139" y="112"/>
                  </a:lnTo>
                  <a:lnTo>
                    <a:pt x="127" y="127"/>
                  </a:lnTo>
                  <a:lnTo>
                    <a:pt x="112" y="139"/>
                  </a:lnTo>
                  <a:lnTo>
                    <a:pt x="94" y="146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6"/>
                  </a:lnTo>
                  <a:lnTo>
                    <a:pt x="0" y="77"/>
                  </a:lnTo>
                  <a:lnTo>
                    <a:pt x="2" y="58"/>
                  </a:lnTo>
                  <a:lnTo>
                    <a:pt x="10" y="39"/>
                  </a:lnTo>
                  <a:lnTo>
                    <a:pt x="21" y="23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3" name="Freeform 218"/>
            <p:cNvSpPr>
              <a:spLocks/>
            </p:cNvSpPr>
            <p:nvPr/>
          </p:nvSpPr>
          <p:spPr bwMode="auto">
            <a:xfrm>
              <a:off x="401" y="161"/>
              <a:ext cx="25" cy="24"/>
            </a:xfrm>
            <a:custGeom>
              <a:avLst/>
              <a:gdLst>
                <a:gd name="T0" fmla="*/ 75 w 149"/>
                <a:gd name="T1" fmla="*/ 0 h 148"/>
                <a:gd name="T2" fmla="*/ 95 w 149"/>
                <a:gd name="T3" fmla="*/ 2 h 148"/>
                <a:gd name="T4" fmla="*/ 113 w 149"/>
                <a:gd name="T5" fmla="*/ 10 h 148"/>
                <a:gd name="T6" fmla="*/ 128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4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6 h 148"/>
                <a:gd name="T24" fmla="*/ 76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1 w 149"/>
                <a:gd name="T33" fmla="*/ 111 h 148"/>
                <a:gd name="T34" fmla="*/ 4 w 149"/>
                <a:gd name="T35" fmla="*/ 94 h 148"/>
                <a:gd name="T36" fmla="*/ 0 w 149"/>
                <a:gd name="T37" fmla="*/ 74 h 148"/>
                <a:gd name="T38" fmla="*/ 4 w 149"/>
                <a:gd name="T39" fmla="*/ 55 h 148"/>
                <a:gd name="T40" fmla="*/ 11 w 149"/>
                <a:gd name="T41" fmla="*/ 37 h 148"/>
                <a:gd name="T42" fmla="*/ 23 w 149"/>
                <a:gd name="T43" fmla="*/ 21 h 148"/>
                <a:gd name="T44" fmla="*/ 38 w 149"/>
                <a:gd name="T45" fmla="*/ 10 h 148"/>
                <a:gd name="T46" fmla="*/ 56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5" y="2"/>
                  </a:lnTo>
                  <a:lnTo>
                    <a:pt x="113" y="10"/>
                  </a:lnTo>
                  <a:lnTo>
                    <a:pt x="128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4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6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1" y="111"/>
                  </a:lnTo>
                  <a:lnTo>
                    <a:pt x="4" y="94"/>
                  </a:lnTo>
                  <a:lnTo>
                    <a:pt x="0" y="74"/>
                  </a:lnTo>
                  <a:lnTo>
                    <a:pt x="4" y="55"/>
                  </a:lnTo>
                  <a:lnTo>
                    <a:pt x="11" y="37"/>
                  </a:lnTo>
                  <a:lnTo>
                    <a:pt x="23" y="21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4" name="Freeform 219"/>
            <p:cNvSpPr>
              <a:spLocks/>
            </p:cNvSpPr>
            <p:nvPr/>
          </p:nvSpPr>
          <p:spPr bwMode="auto">
            <a:xfrm>
              <a:off x="403" y="359"/>
              <a:ext cx="25" cy="25"/>
            </a:xfrm>
            <a:custGeom>
              <a:avLst/>
              <a:gdLst>
                <a:gd name="T0" fmla="*/ 74 w 147"/>
                <a:gd name="T1" fmla="*/ 0 h 148"/>
                <a:gd name="T2" fmla="*/ 93 w 147"/>
                <a:gd name="T3" fmla="*/ 2 h 148"/>
                <a:gd name="T4" fmla="*/ 111 w 147"/>
                <a:gd name="T5" fmla="*/ 10 h 148"/>
                <a:gd name="T6" fmla="*/ 126 w 147"/>
                <a:gd name="T7" fmla="*/ 21 h 148"/>
                <a:gd name="T8" fmla="*/ 138 w 147"/>
                <a:gd name="T9" fmla="*/ 36 h 148"/>
                <a:gd name="T10" fmla="*/ 145 w 147"/>
                <a:gd name="T11" fmla="*/ 54 h 148"/>
                <a:gd name="T12" fmla="*/ 147 w 147"/>
                <a:gd name="T13" fmla="*/ 73 h 148"/>
                <a:gd name="T14" fmla="*/ 145 w 147"/>
                <a:gd name="T15" fmla="*/ 93 h 148"/>
                <a:gd name="T16" fmla="*/ 138 w 147"/>
                <a:gd name="T17" fmla="*/ 110 h 148"/>
                <a:gd name="T18" fmla="*/ 127 w 147"/>
                <a:gd name="T19" fmla="*/ 126 h 148"/>
                <a:gd name="T20" fmla="*/ 111 w 147"/>
                <a:gd name="T21" fmla="*/ 137 h 148"/>
                <a:gd name="T22" fmla="*/ 94 w 147"/>
                <a:gd name="T23" fmla="*/ 145 h 148"/>
                <a:gd name="T24" fmla="*/ 74 w 147"/>
                <a:gd name="T25" fmla="*/ 148 h 148"/>
                <a:gd name="T26" fmla="*/ 55 w 147"/>
                <a:gd name="T27" fmla="*/ 146 h 148"/>
                <a:gd name="T28" fmla="*/ 37 w 147"/>
                <a:gd name="T29" fmla="*/ 138 h 148"/>
                <a:gd name="T30" fmla="*/ 21 w 147"/>
                <a:gd name="T31" fmla="*/ 127 h 148"/>
                <a:gd name="T32" fmla="*/ 10 w 147"/>
                <a:gd name="T33" fmla="*/ 112 h 148"/>
                <a:gd name="T34" fmla="*/ 2 w 147"/>
                <a:gd name="T35" fmla="*/ 94 h 148"/>
                <a:gd name="T36" fmla="*/ 0 w 147"/>
                <a:gd name="T37" fmla="*/ 75 h 148"/>
                <a:gd name="T38" fmla="*/ 2 w 147"/>
                <a:gd name="T39" fmla="*/ 55 h 148"/>
                <a:gd name="T40" fmla="*/ 10 w 147"/>
                <a:gd name="T41" fmla="*/ 38 h 148"/>
                <a:gd name="T42" fmla="*/ 21 w 147"/>
                <a:gd name="T43" fmla="*/ 22 h 148"/>
                <a:gd name="T44" fmla="*/ 36 w 147"/>
                <a:gd name="T45" fmla="*/ 11 h 148"/>
                <a:gd name="T46" fmla="*/ 54 w 147"/>
                <a:gd name="T47" fmla="*/ 3 h 148"/>
                <a:gd name="T48" fmla="*/ 74 w 147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7" h="148">
                  <a:moveTo>
                    <a:pt x="74" y="0"/>
                  </a:moveTo>
                  <a:lnTo>
                    <a:pt x="93" y="2"/>
                  </a:lnTo>
                  <a:lnTo>
                    <a:pt x="111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5" y="54"/>
                  </a:lnTo>
                  <a:lnTo>
                    <a:pt x="147" y="73"/>
                  </a:lnTo>
                  <a:lnTo>
                    <a:pt x="145" y="93"/>
                  </a:lnTo>
                  <a:lnTo>
                    <a:pt x="138" y="110"/>
                  </a:lnTo>
                  <a:lnTo>
                    <a:pt x="127" y="126"/>
                  </a:lnTo>
                  <a:lnTo>
                    <a:pt x="111" y="137"/>
                  </a:lnTo>
                  <a:lnTo>
                    <a:pt x="94" y="145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7" y="138"/>
                  </a:lnTo>
                  <a:lnTo>
                    <a:pt x="21" y="127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5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5" name="Freeform 220"/>
            <p:cNvSpPr>
              <a:spLocks/>
            </p:cNvSpPr>
            <p:nvPr/>
          </p:nvSpPr>
          <p:spPr bwMode="auto">
            <a:xfrm>
              <a:off x="453" y="346"/>
              <a:ext cx="25" cy="24"/>
            </a:xfrm>
            <a:custGeom>
              <a:avLst/>
              <a:gdLst>
                <a:gd name="T0" fmla="*/ 73 w 149"/>
                <a:gd name="T1" fmla="*/ 0 h 147"/>
                <a:gd name="T2" fmla="*/ 92 w 149"/>
                <a:gd name="T3" fmla="*/ 2 h 147"/>
                <a:gd name="T4" fmla="*/ 110 w 149"/>
                <a:gd name="T5" fmla="*/ 9 h 147"/>
                <a:gd name="T6" fmla="*/ 126 w 149"/>
                <a:gd name="T7" fmla="*/ 20 h 147"/>
                <a:gd name="T8" fmla="*/ 138 w 149"/>
                <a:gd name="T9" fmla="*/ 36 h 147"/>
                <a:gd name="T10" fmla="*/ 146 w 149"/>
                <a:gd name="T11" fmla="*/ 54 h 147"/>
                <a:gd name="T12" fmla="*/ 149 w 149"/>
                <a:gd name="T13" fmla="*/ 73 h 147"/>
                <a:gd name="T14" fmla="*/ 146 w 149"/>
                <a:gd name="T15" fmla="*/ 92 h 147"/>
                <a:gd name="T16" fmla="*/ 140 w 149"/>
                <a:gd name="T17" fmla="*/ 109 h 147"/>
                <a:gd name="T18" fmla="*/ 128 w 149"/>
                <a:gd name="T19" fmla="*/ 125 h 147"/>
                <a:gd name="T20" fmla="*/ 113 w 149"/>
                <a:gd name="T21" fmla="*/ 137 h 147"/>
                <a:gd name="T22" fmla="*/ 93 w 149"/>
                <a:gd name="T23" fmla="*/ 145 h 147"/>
                <a:gd name="T24" fmla="*/ 74 w 149"/>
                <a:gd name="T25" fmla="*/ 147 h 147"/>
                <a:gd name="T26" fmla="*/ 55 w 149"/>
                <a:gd name="T27" fmla="*/ 145 h 147"/>
                <a:gd name="T28" fmla="*/ 38 w 149"/>
                <a:gd name="T29" fmla="*/ 138 h 147"/>
                <a:gd name="T30" fmla="*/ 22 w 149"/>
                <a:gd name="T31" fmla="*/ 127 h 147"/>
                <a:gd name="T32" fmla="*/ 10 w 149"/>
                <a:gd name="T33" fmla="*/ 111 h 147"/>
                <a:gd name="T34" fmla="*/ 2 w 149"/>
                <a:gd name="T35" fmla="*/ 93 h 147"/>
                <a:gd name="T36" fmla="*/ 0 w 149"/>
                <a:gd name="T37" fmla="*/ 74 h 147"/>
                <a:gd name="T38" fmla="*/ 2 w 149"/>
                <a:gd name="T39" fmla="*/ 55 h 147"/>
                <a:gd name="T40" fmla="*/ 9 w 149"/>
                <a:gd name="T41" fmla="*/ 37 h 147"/>
                <a:gd name="T42" fmla="*/ 20 w 149"/>
                <a:gd name="T43" fmla="*/ 22 h 147"/>
                <a:gd name="T44" fmla="*/ 36 w 149"/>
                <a:gd name="T45" fmla="*/ 10 h 147"/>
                <a:gd name="T46" fmla="*/ 54 w 149"/>
                <a:gd name="T47" fmla="*/ 2 h 147"/>
                <a:gd name="T48" fmla="*/ 73 w 149"/>
                <a:gd name="T4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7">
                  <a:moveTo>
                    <a:pt x="73" y="0"/>
                  </a:moveTo>
                  <a:lnTo>
                    <a:pt x="92" y="2"/>
                  </a:lnTo>
                  <a:lnTo>
                    <a:pt x="110" y="9"/>
                  </a:lnTo>
                  <a:lnTo>
                    <a:pt x="126" y="20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09"/>
                  </a:lnTo>
                  <a:lnTo>
                    <a:pt x="128" y="125"/>
                  </a:lnTo>
                  <a:lnTo>
                    <a:pt x="113" y="137"/>
                  </a:lnTo>
                  <a:lnTo>
                    <a:pt x="93" y="145"/>
                  </a:lnTo>
                  <a:lnTo>
                    <a:pt x="74" y="147"/>
                  </a:lnTo>
                  <a:lnTo>
                    <a:pt x="55" y="145"/>
                  </a:lnTo>
                  <a:lnTo>
                    <a:pt x="38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0" y="22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6" name="Freeform 221"/>
            <p:cNvSpPr>
              <a:spLocks/>
            </p:cNvSpPr>
            <p:nvPr/>
          </p:nvSpPr>
          <p:spPr bwMode="auto">
            <a:xfrm>
              <a:off x="489" y="309"/>
              <a:ext cx="25" cy="25"/>
            </a:xfrm>
            <a:custGeom>
              <a:avLst/>
              <a:gdLst>
                <a:gd name="T0" fmla="*/ 73 w 149"/>
                <a:gd name="T1" fmla="*/ 0 h 148"/>
                <a:gd name="T2" fmla="*/ 92 w 149"/>
                <a:gd name="T3" fmla="*/ 2 h 148"/>
                <a:gd name="T4" fmla="*/ 111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2 h 148"/>
                <a:gd name="T16" fmla="*/ 140 w 149"/>
                <a:gd name="T17" fmla="*/ 110 h 148"/>
                <a:gd name="T18" fmla="*/ 127 w 149"/>
                <a:gd name="T19" fmla="*/ 127 h 148"/>
                <a:gd name="T20" fmla="*/ 113 w 149"/>
                <a:gd name="T21" fmla="*/ 138 h 148"/>
                <a:gd name="T22" fmla="*/ 95 w 149"/>
                <a:gd name="T23" fmla="*/ 146 h 148"/>
                <a:gd name="T24" fmla="*/ 75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0 w 149"/>
                <a:gd name="T33" fmla="*/ 112 h 148"/>
                <a:gd name="T34" fmla="*/ 3 w 149"/>
                <a:gd name="T35" fmla="*/ 94 h 148"/>
                <a:gd name="T36" fmla="*/ 0 w 149"/>
                <a:gd name="T37" fmla="*/ 75 h 148"/>
                <a:gd name="T38" fmla="*/ 2 w 149"/>
                <a:gd name="T39" fmla="*/ 56 h 148"/>
                <a:gd name="T40" fmla="*/ 10 w 149"/>
                <a:gd name="T41" fmla="*/ 37 h 148"/>
                <a:gd name="T42" fmla="*/ 21 w 149"/>
                <a:gd name="T43" fmla="*/ 21 h 148"/>
                <a:gd name="T44" fmla="*/ 37 w 149"/>
                <a:gd name="T45" fmla="*/ 10 h 148"/>
                <a:gd name="T46" fmla="*/ 54 w 149"/>
                <a:gd name="T47" fmla="*/ 2 h 148"/>
                <a:gd name="T48" fmla="*/ 73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3" y="0"/>
                  </a:moveTo>
                  <a:lnTo>
                    <a:pt x="92" y="2"/>
                  </a:lnTo>
                  <a:lnTo>
                    <a:pt x="111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10"/>
                  </a:lnTo>
                  <a:lnTo>
                    <a:pt x="127" y="127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0" y="112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7" name="Freeform 222"/>
            <p:cNvSpPr>
              <a:spLocks/>
            </p:cNvSpPr>
            <p:nvPr/>
          </p:nvSpPr>
          <p:spPr bwMode="auto">
            <a:xfrm>
              <a:off x="303" y="261"/>
              <a:ext cx="24" cy="25"/>
            </a:xfrm>
            <a:custGeom>
              <a:avLst/>
              <a:gdLst>
                <a:gd name="T0" fmla="*/ 75 w 149"/>
                <a:gd name="T1" fmla="*/ 0 h 148"/>
                <a:gd name="T2" fmla="*/ 94 w 149"/>
                <a:gd name="T3" fmla="*/ 2 h 148"/>
                <a:gd name="T4" fmla="*/ 112 w 149"/>
                <a:gd name="T5" fmla="*/ 10 h 148"/>
                <a:gd name="T6" fmla="*/ 126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3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5 h 148"/>
                <a:gd name="T24" fmla="*/ 75 w 149"/>
                <a:gd name="T25" fmla="*/ 148 h 148"/>
                <a:gd name="T26" fmla="*/ 56 w 149"/>
                <a:gd name="T27" fmla="*/ 146 h 148"/>
                <a:gd name="T28" fmla="*/ 37 w 149"/>
                <a:gd name="T29" fmla="*/ 138 h 148"/>
                <a:gd name="T30" fmla="*/ 22 w 149"/>
                <a:gd name="T31" fmla="*/ 127 h 148"/>
                <a:gd name="T32" fmla="*/ 10 w 149"/>
                <a:gd name="T33" fmla="*/ 111 h 148"/>
                <a:gd name="T34" fmla="*/ 3 w 149"/>
                <a:gd name="T35" fmla="*/ 94 h 148"/>
                <a:gd name="T36" fmla="*/ 0 w 149"/>
                <a:gd name="T37" fmla="*/ 75 h 148"/>
                <a:gd name="T38" fmla="*/ 3 w 149"/>
                <a:gd name="T39" fmla="*/ 55 h 148"/>
                <a:gd name="T40" fmla="*/ 10 w 149"/>
                <a:gd name="T41" fmla="*/ 37 h 148"/>
                <a:gd name="T42" fmla="*/ 22 w 149"/>
                <a:gd name="T43" fmla="*/ 23 h 148"/>
                <a:gd name="T44" fmla="*/ 36 w 149"/>
                <a:gd name="T45" fmla="*/ 10 h 148"/>
                <a:gd name="T46" fmla="*/ 54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4" y="2"/>
                  </a:lnTo>
                  <a:lnTo>
                    <a:pt x="112" y="10"/>
                  </a:lnTo>
                  <a:lnTo>
                    <a:pt x="126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3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5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7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3" y="55"/>
                  </a:lnTo>
                  <a:lnTo>
                    <a:pt x="10" y="37"/>
                  </a:lnTo>
                  <a:lnTo>
                    <a:pt x="22" y="23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8" name="Freeform 223"/>
            <p:cNvSpPr>
              <a:spLocks/>
            </p:cNvSpPr>
            <p:nvPr/>
          </p:nvSpPr>
          <p:spPr bwMode="auto">
            <a:xfrm>
              <a:off x="317" y="311"/>
              <a:ext cx="24" cy="24"/>
            </a:xfrm>
            <a:custGeom>
              <a:avLst/>
              <a:gdLst>
                <a:gd name="T0" fmla="*/ 73 w 148"/>
                <a:gd name="T1" fmla="*/ 0 h 148"/>
                <a:gd name="T2" fmla="*/ 92 w 148"/>
                <a:gd name="T3" fmla="*/ 2 h 148"/>
                <a:gd name="T4" fmla="*/ 110 w 148"/>
                <a:gd name="T5" fmla="*/ 10 h 148"/>
                <a:gd name="T6" fmla="*/ 126 w 148"/>
                <a:gd name="T7" fmla="*/ 21 h 148"/>
                <a:gd name="T8" fmla="*/ 138 w 148"/>
                <a:gd name="T9" fmla="*/ 36 h 148"/>
                <a:gd name="T10" fmla="*/ 146 w 148"/>
                <a:gd name="T11" fmla="*/ 55 h 148"/>
                <a:gd name="T12" fmla="*/ 148 w 148"/>
                <a:gd name="T13" fmla="*/ 74 h 148"/>
                <a:gd name="T14" fmla="*/ 146 w 148"/>
                <a:gd name="T15" fmla="*/ 93 h 148"/>
                <a:gd name="T16" fmla="*/ 139 w 148"/>
                <a:gd name="T17" fmla="*/ 110 h 148"/>
                <a:gd name="T18" fmla="*/ 128 w 148"/>
                <a:gd name="T19" fmla="*/ 125 h 148"/>
                <a:gd name="T20" fmla="*/ 112 w 148"/>
                <a:gd name="T21" fmla="*/ 138 h 148"/>
                <a:gd name="T22" fmla="*/ 93 w 148"/>
                <a:gd name="T23" fmla="*/ 146 h 148"/>
                <a:gd name="T24" fmla="*/ 74 w 148"/>
                <a:gd name="T25" fmla="*/ 148 h 148"/>
                <a:gd name="T26" fmla="*/ 55 w 148"/>
                <a:gd name="T27" fmla="*/ 146 h 148"/>
                <a:gd name="T28" fmla="*/ 38 w 148"/>
                <a:gd name="T29" fmla="*/ 139 h 148"/>
                <a:gd name="T30" fmla="*/ 22 w 148"/>
                <a:gd name="T31" fmla="*/ 128 h 148"/>
                <a:gd name="T32" fmla="*/ 10 w 148"/>
                <a:gd name="T33" fmla="*/ 112 h 148"/>
                <a:gd name="T34" fmla="*/ 2 w 148"/>
                <a:gd name="T35" fmla="*/ 94 h 148"/>
                <a:gd name="T36" fmla="*/ 0 w 148"/>
                <a:gd name="T37" fmla="*/ 75 h 148"/>
                <a:gd name="T38" fmla="*/ 2 w 148"/>
                <a:gd name="T39" fmla="*/ 56 h 148"/>
                <a:gd name="T40" fmla="*/ 9 w 148"/>
                <a:gd name="T41" fmla="*/ 38 h 148"/>
                <a:gd name="T42" fmla="*/ 20 w 148"/>
                <a:gd name="T43" fmla="*/ 23 h 148"/>
                <a:gd name="T44" fmla="*/ 36 w 148"/>
                <a:gd name="T45" fmla="*/ 11 h 148"/>
                <a:gd name="T46" fmla="*/ 54 w 148"/>
                <a:gd name="T47" fmla="*/ 3 h 148"/>
                <a:gd name="T48" fmla="*/ 73 w 148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48">
                  <a:moveTo>
                    <a:pt x="73" y="0"/>
                  </a:moveTo>
                  <a:lnTo>
                    <a:pt x="92" y="2"/>
                  </a:lnTo>
                  <a:lnTo>
                    <a:pt x="110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6" y="55"/>
                  </a:lnTo>
                  <a:lnTo>
                    <a:pt x="148" y="74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8" y="125"/>
                  </a:lnTo>
                  <a:lnTo>
                    <a:pt x="112" y="138"/>
                  </a:lnTo>
                  <a:lnTo>
                    <a:pt x="93" y="146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8" y="139"/>
                  </a:lnTo>
                  <a:lnTo>
                    <a:pt x="22" y="128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9" y="38"/>
                  </a:lnTo>
                  <a:lnTo>
                    <a:pt x="20" y="23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9" name="Freeform 224"/>
            <p:cNvSpPr>
              <a:spLocks/>
            </p:cNvSpPr>
            <p:nvPr/>
          </p:nvSpPr>
          <p:spPr bwMode="auto">
            <a:xfrm>
              <a:off x="502" y="259"/>
              <a:ext cx="25" cy="25"/>
            </a:xfrm>
            <a:custGeom>
              <a:avLst/>
              <a:gdLst>
                <a:gd name="T0" fmla="*/ 74 w 149"/>
                <a:gd name="T1" fmla="*/ 0 h 148"/>
                <a:gd name="T2" fmla="*/ 94 w 149"/>
                <a:gd name="T3" fmla="*/ 2 h 148"/>
                <a:gd name="T4" fmla="*/ 112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3 h 148"/>
                <a:gd name="T16" fmla="*/ 139 w 149"/>
                <a:gd name="T17" fmla="*/ 110 h 148"/>
                <a:gd name="T18" fmla="*/ 127 w 149"/>
                <a:gd name="T19" fmla="*/ 126 h 148"/>
                <a:gd name="T20" fmla="*/ 112 w 149"/>
                <a:gd name="T21" fmla="*/ 137 h 148"/>
                <a:gd name="T22" fmla="*/ 94 w 149"/>
                <a:gd name="T23" fmla="*/ 145 h 148"/>
                <a:gd name="T24" fmla="*/ 75 w 149"/>
                <a:gd name="T25" fmla="*/ 148 h 148"/>
                <a:gd name="T26" fmla="*/ 55 w 149"/>
                <a:gd name="T27" fmla="*/ 145 h 148"/>
                <a:gd name="T28" fmla="*/ 37 w 149"/>
                <a:gd name="T29" fmla="*/ 138 h 148"/>
                <a:gd name="T30" fmla="*/ 22 w 149"/>
                <a:gd name="T31" fmla="*/ 126 h 148"/>
                <a:gd name="T32" fmla="*/ 10 w 149"/>
                <a:gd name="T33" fmla="*/ 111 h 148"/>
                <a:gd name="T34" fmla="*/ 2 w 149"/>
                <a:gd name="T35" fmla="*/ 93 h 148"/>
                <a:gd name="T36" fmla="*/ 0 w 149"/>
                <a:gd name="T37" fmla="*/ 74 h 148"/>
                <a:gd name="T38" fmla="*/ 2 w 149"/>
                <a:gd name="T39" fmla="*/ 55 h 148"/>
                <a:gd name="T40" fmla="*/ 9 w 149"/>
                <a:gd name="T41" fmla="*/ 37 h 148"/>
                <a:gd name="T42" fmla="*/ 21 w 149"/>
                <a:gd name="T43" fmla="*/ 21 h 148"/>
                <a:gd name="T44" fmla="*/ 36 w 149"/>
                <a:gd name="T45" fmla="*/ 10 h 148"/>
                <a:gd name="T46" fmla="*/ 54 w 149"/>
                <a:gd name="T47" fmla="*/ 2 h 148"/>
                <a:gd name="T48" fmla="*/ 74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4" y="0"/>
                  </a:moveTo>
                  <a:lnTo>
                    <a:pt x="94" y="2"/>
                  </a:lnTo>
                  <a:lnTo>
                    <a:pt x="112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7" y="126"/>
                  </a:lnTo>
                  <a:lnTo>
                    <a:pt x="112" y="137"/>
                  </a:lnTo>
                  <a:lnTo>
                    <a:pt x="94" y="145"/>
                  </a:lnTo>
                  <a:lnTo>
                    <a:pt x="75" y="148"/>
                  </a:lnTo>
                  <a:lnTo>
                    <a:pt x="55" y="145"/>
                  </a:lnTo>
                  <a:lnTo>
                    <a:pt x="37" y="138"/>
                  </a:lnTo>
                  <a:lnTo>
                    <a:pt x="22" y="126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1" y="21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0" name="Freeform 225"/>
            <p:cNvSpPr>
              <a:spLocks/>
            </p:cNvSpPr>
            <p:nvPr/>
          </p:nvSpPr>
          <p:spPr bwMode="auto">
            <a:xfrm>
              <a:off x="315" y="211"/>
              <a:ext cx="25" cy="25"/>
            </a:xfrm>
            <a:custGeom>
              <a:avLst/>
              <a:gdLst>
                <a:gd name="T0" fmla="*/ 73 w 150"/>
                <a:gd name="T1" fmla="*/ 0 h 149"/>
                <a:gd name="T2" fmla="*/ 92 w 150"/>
                <a:gd name="T3" fmla="*/ 3 h 149"/>
                <a:gd name="T4" fmla="*/ 111 w 150"/>
                <a:gd name="T5" fmla="*/ 9 h 149"/>
                <a:gd name="T6" fmla="*/ 127 w 150"/>
                <a:gd name="T7" fmla="*/ 22 h 149"/>
                <a:gd name="T8" fmla="*/ 139 w 150"/>
                <a:gd name="T9" fmla="*/ 37 h 149"/>
                <a:gd name="T10" fmla="*/ 146 w 150"/>
                <a:gd name="T11" fmla="*/ 54 h 149"/>
                <a:gd name="T12" fmla="*/ 150 w 150"/>
                <a:gd name="T13" fmla="*/ 73 h 149"/>
                <a:gd name="T14" fmla="*/ 147 w 150"/>
                <a:gd name="T15" fmla="*/ 92 h 149"/>
                <a:gd name="T16" fmla="*/ 139 w 150"/>
                <a:gd name="T17" fmla="*/ 111 h 149"/>
                <a:gd name="T18" fmla="*/ 128 w 150"/>
                <a:gd name="T19" fmla="*/ 127 h 149"/>
                <a:gd name="T20" fmla="*/ 112 w 150"/>
                <a:gd name="T21" fmla="*/ 138 h 149"/>
                <a:gd name="T22" fmla="*/ 96 w 150"/>
                <a:gd name="T23" fmla="*/ 146 h 149"/>
                <a:gd name="T24" fmla="*/ 76 w 150"/>
                <a:gd name="T25" fmla="*/ 149 h 149"/>
                <a:gd name="T26" fmla="*/ 57 w 150"/>
                <a:gd name="T27" fmla="*/ 146 h 149"/>
                <a:gd name="T28" fmla="*/ 38 w 150"/>
                <a:gd name="T29" fmla="*/ 140 h 149"/>
                <a:gd name="T30" fmla="*/ 22 w 150"/>
                <a:gd name="T31" fmla="*/ 127 h 149"/>
                <a:gd name="T32" fmla="*/ 10 w 150"/>
                <a:gd name="T33" fmla="*/ 113 h 149"/>
                <a:gd name="T34" fmla="*/ 3 w 150"/>
                <a:gd name="T35" fmla="*/ 95 h 149"/>
                <a:gd name="T36" fmla="*/ 0 w 150"/>
                <a:gd name="T37" fmla="*/ 76 h 149"/>
                <a:gd name="T38" fmla="*/ 2 w 150"/>
                <a:gd name="T39" fmla="*/ 56 h 149"/>
                <a:gd name="T40" fmla="*/ 10 w 150"/>
                <a:gd name="T41" fmla="*/ 38 h 149"/>
                <a:gd name="T42" fmla="*/ 21 w 150"/>
                <a:gd name="T43" fmla="*/ 22 h 149"/>
                <a:gd name="T44" fmla="*/ 37 w 150"/>
                <a:gd name="T45" fmla="*/ 10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2" y="3"/>
                  </a:lnTo>
                  <a:lnTo>
                    <a:pt x="111" y="9"/>
                  </a:lnTo>
                  <a:lnTo>
                    <a:pt x="127" y="22"/>
                  </a:lnTo>
                  <a:lnTo>
                    <a:pt x="139" y="37"/>
                  </a:lnTo>
                  <a:lnTo>
                    <a:pt x="146" y="54"/>
                  </a:lnTo>
                  <a:lnTo>
                    <a:pt x="150" y="73"/>
                  </a:lnTo>
                  <a:lnTo>
                    <a:pt x="147" y="92"/>
                  </a:lnTo>
                  <a:lnTo>
                    <a:pt x="139" y="111"/>
                  </a:lnTo>
                  <a:lnTo>
                    <a:pt x="128" y="127"/>
                  </a:lnTo>
                  <a:lnTo>
                    <a:pt x="112" y="138"/>
                  </a:lnTo>
                  <a:lnTo>
                    <a:pt x="96" y="146"/>
                  </a:lnTo>
                  <a:lnTo>
                    <a:pt x="76" y="149"/>
                  </a:lnTo>
                  <a:lnTo>
                    <a:pt x="57" y="146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2" y="56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" name="Freeform 226"/>
            <p:cNvSpPr>
              <a:spLocks/>
            </p:cNvSpPr>
            <p:nvPr/>
          </p:nvSpPr>
          <p:spPr bwMode="auto">
            <a:xfrm>
              <a:off x="351" y="174"/>
              <a:ext cx="25" cy="25"/>
            </a:xfrm>
            <a:custGeom>
              <a:avLst/>
              <a:gdLst>
                <a:gd name="T0" fmla="*/ 77 w 151"/>
                <a:gd name="T1" fmla="*/ 0 h 150"/>
                <a:gd name="T2" fmla="*/ 96 w 151"/>
                <a:gd name="T3" fmla="*/ 3 h 150"/>
                <a:gd name="T4" fmla="*/ 114 w 151"/>
                <a:gd name="T5" fmla="*/ 10 h 150"/>
                <a:gd name="T6" fmla="*/ 128 w 151"/>
                <a:gd name="T7" fmla="*/ 21 h 150"/>
                <a:gd name="T8" fmla="*/ 141 w 151"/>
                <a:gd name="T9" fmla="*/ 37 h 150"/>
                <a:gd name="T10" fmla="*/ 149 w 151"/>
                <a:gd name="T11" fmla="*/ 55 h 150"/>
                <a:gd name="T12" fmla="*/ 151 w 151"/>
                <a:gd name="T13" fmla="*/ 74 h 150"/>
                <a:gd name="T14" fmla="*/ 149 w 151"/>
                <a:gd name="T15" fmla="*/ 93 h 150"/>
                <a:gd name="T16" fmla="*/ 142 w 151"/>
                <a:gd name="T17" fmla="*/ 111 h 150"/>
                <a:gd name="T18" fmla="*/ 131 w 151"/>
                <a:gd name="T19" fmla="*/ 126 h 150"/>
                <a:gd name="T20" fmla="*/ 115 w 151"/>
                <a:gd name="T21" fmla="*/ 138 h 150"/>
                <a:gd name="T22" fmla="*/ 115 w 151"/>
                <a:gd name="T23" fmla="*/ 138 h 150"/>
                <a:gd name="T24" fmla="*/ 114 w 151"/>
                <a:gd name="T25" fmla="*/ 139 h 150"/>
                <a:gd name="T26" fmla="*/ 114 w 151"/>
                <a:gd name="T27" fmla="*/ 139 h 150"/>
                <a:gd name="T28" fmla="*/ 114 w 151"/>
                <a:gd name="T29" fmla="*/ 139 h 150"/>
                <a:gd name="T30" fmla="*/ 113 w 151"/>
                <a:gd name="T31" fmla="*/ 140 h 150"/>
                <a:gd name="T32" fmla="*/ 113 w 151"/>
                <a:gd name="T33" fmla="*/ 140 h 150"/>
                <a:gd name="T34" fmla="*/ 95 w 151"/>
                <a:gd name="T35" fmla="*/ 147 h 150"/>
                <a:gd name="T36" fmla="*/ 75 w 151"/>
                <a:gd name="T37" fmla="*/ 150 h 150"/>
                <a:gd name="T38" fmla="*/ 56 w 151"/>
                <a:gd name="T39" fmla="*/ 148 h 150"/>
                <a:gd name="T40" fmla="*/ 39 w 151"/>
                <a:gd name="T41" fmla="*/ 140 h 150"/>
                <a:gd name="T42" fmla="*/ 24 w 151"/>
                <a:gd name="T43" fmla="*/ 129 h 150"/>
                <a:gd name="T44" fmla="*/ 11 w 151"/>
                <a:gd name="T45" fmla="*/ 113 h 150"/>
                <a:gd name="T46" fmla="*/ 2 w 151"/>
                <a:gd name="T47" fmla="*/ 95 h 150"/>
                <a:gd name="T48" fmla="*/ 0 w 151"/>
                <a:gd name="T49" fmla="*/ 76 h 150"/>
                <a:gd name="T50" fmla="*/ 2 w 151"/>
                <a:gd name="T51" fmla="*/ 57 h 150"/>
                <a:gd name="T52" fmla="*/ 10 w 151"/>
                <a:gd name="T53" fmla="*/ 39 h 150"/>
                <a:gd name="T54" fmla="*/ 21 w 151"/>
                <a:gd name="T55" fmla="*/ 25 h 150"/>
                <a:gd name="T56" fmla="*/ 37 w 151"/>
                <a:gd name="T57" fmla="*/ 12 h 150"/>
                <a:gd name="T58" fmla="*/ 37 w 151"/>
                <a:gd name="T59" fmla="*/ 12 h 150"/>
                <a:gd name="T60" fmla="*/ 37 w 151"/>
                <a:gd name="T61" fmla="*/ 11 h 150"/>
                <a:gd name="T62" fmla="*/ 38 w 151"/>
                <a:gd name="T63" fmla="*/ 11 h 150"/>
                <a:gd name="T64" fmla="*/ 38 w 151"/>
                <a:gd name="T65" fmla="*/ 11 h 150"/>
                <a:gd name="T66" fmla="*/ 38 w 151"/>
                <a:gd name="T67" fmla="*/ 11 h 150"/>
                <a:gd name="T68" fmla="*/ 39 w 151"/>
                <a:gd name="T69" fmla="*/ 10 h 150"/>
                <a:gd name="T70" fmla="*/ 57 w 151"/>
                <a:gd name="T71" fmla="*/ 3 h 150"/>
                <a:gd name="T72" fmla="*/ 77 w 151"/>
                <a:gd name="T7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" h="150">
                  <a:moveTo>
                    <a:pt x="77" y="0"/>
                  </a:moveTo>
                  <a:lnTo>
                    <a:pt x="96" y="3"/>
                  </a:lnTo>
                  <a:lnTo>
                    <a:pt x="114" y="10"/>
                  </a:lnTo>
                  <a:lnTo>
                    <a:pt x="128" y="21"/>
                  </a:lnTo>
                  <a:lnTo>
                    <a:pt x="141" y="37"/>
                  </a:lnTo>
                  <a:lnTo>
                    <a:pt x="149" y="55"/>
                  </a:lnTo>
                  <a:lnTo>
                    <a:pt x="151" y="74"/>
                  </a:lnTo>
                  <a:lnTo>
                    <a:pt x="149" y="93"/>
                  </a:lnTo>
                  <a:lnTo>
                    <a:pt x="142" y="111"/>
                  </a:lnTo>
                  <a:lnTo>
                    <a:pt x="131" y="126"/>
                  </a:lnTo>
                  <a:lnTo>
                    <a:pt x="115" y="138"/>
                  </a:lnTo>
                  <a:lnTo>
                    <a:pt x="115" y="138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3" y="140"/>
                  </a:lnTo>
                  <a:lnTo>
                    <a:pt x="113" y="140"/>
                  </a:lnTo>
                  <a:lnTo>
                    <a:pt x="95" y="147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9" y="140"/>
                  </a:lnTo>
                  <a:lnTo>
                    <a:pt x="24" y="129"/>
                  </a:lnTo>
                  <a:lnTo>
                    <a:pt x="11" y="113"/>
                  </a:lnTo>
                  <a:lnTo>
                    <a:pt x="2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9"/>
                  </a:lnTo>
                  <a:lnTo>
                    <a:pt x="21" y="25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0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2" name="Freeform 227"/>
            <p:cNvSpPr>
              <a:spLocks/>
            </p:cNvSpPr>
            <p:nvPr/>
          </p:nvSpPr>
          <p:spPr bwMode="auto">
            <a:xfrm>
              <a:off x="353" y="347"/>
              <a:ext cx="25" cy="24"/>
            </a:xfrm>
            <a:custGeom>
              <a:avLst/>
              <a:gdLst>
                <a:gd name="T0" fmla="*/ 73 w 150"/>
                <a:gd name="T1" fmla="*/ 0 h 149"/>
                <a:gd name="T2" fmla="*/ 94 w 150"/>
                <a:gd name="T3" fmla="*/ 3 h 149"/>
                <a:gd name="T4" fmla="*/ 112 w 150"/>
                <a:gd name="T5" fmla="*/ 9 h 149"/>
                <a:gd name="T6" fmla="*/ 127 w 150"/>
                <a:gd name="T7" fmla="*/ 22 h 149"/>
                <a:gd name="T8" fmla="*/ 140 w 150"/>
                <a:gd name="T9" fmla="*/ 38 h 149"/>
                <a:gd name="T10" fmla="*/ 147 w 150"/>
                <a:gd name="T11" fmla="*/ 54 h 149"/>
                <a:gd name="T12" fmla="*/ 150 w 150"/>
                <a:gd name="T13" fmla="*/ 73 h 149"/>
                <a:gd name="T14" fmla="*/ 148 w 150"/>
                <a:gd name="T15" fmla="*/ 93 h 149"/>
                <a:gd name="T16" fmla="*/ 140 w 150"/>
                <a:gd name="T17" fmla="*/ 112 h 149"/>
                <a:gd name="T18" fmla="*/ 129 w 150"/>
                <a:gd name="T19" fmla="*/ 127 h 149"/>
                <a:gd name="T20" fmla="*/ 113 w 150"/>
                <a:gd name="T21" fmla="*/ 139 h 149"/>
                <a:gd name="T22" fmla="*/ 95 w 150"/>
                <a:gd name="T23" fmla="*/ 147 h 149"/>
                <a:gd name="T24" fmla="*/ 77 w 150"/>
                <a:gd name="T25" fmla="*/ 149 h 149"/>
                <a:gd name="T26" fmla="*/ 58 w 150"/>
                <a:gd name="T27" fmla="*/ 148 h 149"/>
                <a:gd name="T28" fmla="*/ 38 w 150"/>
                <a:gd name="T29" fmla="*/ 140 h 149"/>
                <a:gd name="T30" fmla="*/ 23 w 150"/>
                <a:gd name="T31" fmla="*/ 127 h 149"/>
                <a:gd name="T32" fmla="*/ 11 w 150"/>
                <a:gd name="T33" fmla="*/ 113 h 149"/>
                <a:gd name="T34" fmla="*/ 4 w 150"/>
                <a:gd name="T35" fmla="*/ 95 h 149"/>
                <a:gd name="T36" fmla="*/ 0 w 150"/>
                <a:gd name="T37" fmla="*/ 76 h 149"/>
                <a:gd name="T38" fmla="*/ 2 w 150"/>
                <a:gd name="T39" fmla="*/ 57 h 149"/>
                <a:gd name="T40" fmla="*/ 10 w 150"/>
                <a:gd name="T41" fmla="*/ 38 h 149"/>
                <a:gd name="T42" fmla="*/ 23 w 150"/>
                <a:gd name="T43" fmla="*/ 22 h 149"/>
                <a:gd name="T44" fmla="*/ 37 w 150"/>
                <a:gd name="T45" fmla="*/ 11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4" y="3"/>
                  </a:lnTo>
                  <a:lnTo>
                    <a:pt x="112" y="9"/>
                  </a:lnTo>
                  <a:lnTo>
                    <a:pt x="127" y="22"/>
                  </a:lnTo>
                  <a:lnTo>
                    <a:pt x="140" y="38"/>
                  </a:lnTo>
                  <a:lnTo>
                    <a:pt x="147" y="54"/>
                  </a:lnTo>
                  <a:lnTo>
                    <a:pt x="150" y="73"/>
                  </a:lnTo>
                  <a:lnTo>
                    <a:pt x="148" y="93"/>
                  </a:lnTo>
                  <a:lnTo>
                    <a:pt x="140" y="112"/>
                  </a:lnTo>
                  <a:lnTo>
                    <a:pt x="129" y="127"/>
                  </a:lnTo>
                  <a:lnTo>
                    <a:pt x="113" y="139"/>
                  </a:lnTo>
                  <a:lnTo>
                    <a:pt x="95" y="147"/>
                  </a:lnTo>
                  <a:lnTo>
                    <a:pt x="77" y="149"/>
                  </a:lnTo>
                  <a:lnTo>
                    <a:pt x="58" y="148"/>
                  </a:lnTo>
                  <a:lnTo>
                    <a:pt x="38" y="140"/>
                  </a:lnTo>
                  <a:lnTo>
                    <a:pt x="23" y="127"/>
                  </a:lnTo>
                  <a:lnTo>
                    <a:pt x="11" y="113"/>
                  </a:lnTo>
                  <a:lnTo>
                    <a:pt x="4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8"/>
                  </a:lnTo>
                  <a:lnTo>
                    <a:pt x="23" y="22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53" name="Group 210"/>
          <p:cNvGrpSpPr/>
          <p:nvPr/>
        </p:nvGrpSpPr>
        <p:grpSpPr bwMode="auto">
          <a:xfrm>
            <a:off x="6246122" y="4987226"/>
            <a:ext cx="247015" cy="187960"/>
            <a:chOff x="0" y="0"/>
            <a:chExt cx="618" cy="470"/>
          </a:xfrm>
          <a:solidFill>
            <a:schemeClr val="bg1"/>
          </a:solidFill>
        </p:grpSpPr>
        <p:sp>
          <p:nvSpPr>
            <p:cNvPr id="54" name="Freeform 212"/>
            <p:cNvSpPr>
              <a:spLocks noEditPoints="1"/>
            </p:cNvSpPr>
            <p:nvPr/>
          </p:nvSpPr>
          <p:spPr bwMode="auto">
            <a:xfrm>
              <a:off x="211" y="0"/>
              <a:ext cx="407" cy="470"/>
            </a:xfrm>
            <a:custGeom>
              <a:avLst/>
              <a:gdLst>
                <a:gd name="T0" fmla="*/ 993 w 2446"/>
                <a:gd name="T1" fmla="*/ 749 h 2822"/>
                <a:gd name="T2" fmla="*/ 720 w 2446"/>
                <a:gd name="T3" fmla="*/ 872 h 2822"/>
                <a:gd name="T4" fmla="*/ 503 w 2446"/>
                <a:gd name="T5" fmla="*/ 1072 h 2822"/>
                <a:gd name="T6" fmla="*/ 360 w 2446"/>
                <a:gd name="T7" fmla="*/ 1331 h 2822"/>
                <a:gd name="T8" fmla="*/ 308 w 2446"/>
                <a:gd name="T9" fmla="*/ 1633 h 2822"/>
                <a:gd name="T10" fmla="*/ 360 w 2446"/>
                <a:gd name="T11" fmla="*/ 1937 h 2822"/>
                <a:gd name="T12" fmla="*/ 503 w 2446"/>
                <a:gd name="T13" fmla="*/ 2196 h 2822"/>
                <a:gd name="T14" fmla="*/ 720 w 2446"/>
                <a:gd name="T15" fmla="*/ 2396 h 2822"/>
                <a:gd name="T16" fmla="*/ 993 w 2446"/>
                <a:gd name="T17" fmla="*/ 2517 h 2822"/>
                <a:gd name="T18" fmla="*/ 1302 w 2446"/>
                <a:gd name="T19" fmla="*/ 2543 h 2822"/>
                <a:gd name="T20" fmla="*/ 1596 w 2446"/>
                <a:gd name="T21" fmla="*/ 2468 h 2822"/>
                <a:gd name="T22" fmla="*/ 1844 w 2446"/>
                <a:gd name="T23" fmla="*/ 2305 h 2822"/>
                <a:gd name="T24" fmla="*/ 2026 w 2446"/>
                <a:gd name="T25" fmla="*/ 2073 h 2822"/>
                <a:gd name="T26" fmla="*/ 2125 w 2446"/>
                <a:gd name="T27" fmla="*/ 1790 h 2822"/>
                <a:gd name="T28" fmla="*/ 2125 w 2446"/>
                <a:gd name="T29" fmla="*/ 1478 h 2822"/>
                <a:gd name="T30" fmla="*/ 2026 w 2446"/>
                <a:gd name="T31" fmla="*/ 1195 h 2822"/>
                <a:gd name="T32" fmla="*/ 1844 w 2446"/>
                <a:gd name="T33" fmla="*/ 963 h 2822"/>
                <a:gd name="T34" fmla="*/ 1596 w 2446"/>
                <a:gd name="T35" fmla="*/ 800 h 2822"/>
                <a:gd name="T36" fmla="*/ 1302 w 2446"/>
                <a:gd name="T37" fmla="*/ 723 h 2822"/>
                <a:gd name="T38" fmla="*/ 1455 w 2446"/>
                <a:gd name="T39" fmla="*/ 2 h 2822"/>
                <a:gd name="T40" fmla="*/ 1501 w 2446"/>
                <a:gd name="T41" fmla="*/ 48 h 2822"/>
                <a:gd name="T42" fmla="*/ 1496 w 2446"/>
                <a:gd name="T43" fmla="*/ 298 h 2822"/>
                <a:gd name="T44" fmla="*/ 1437 w 2446"/>
                <a:gd name="T45" fmla="*/ 331 h 2822"/>
                <a:gd name="T46" fmla="*/ 1528 w 2446"/>
                <a:gd name="T47" fmla="*/ 484 h 2822"/>
                <a:gd name="T48" fmla="*/ 1829 w 2446"/>
                <a:gd name="T49" fmla="*/ 610 h 2822"/>
                <a:gd name="T50" fmla="*/ 2020 w 2446"/>
                <a:gd name="T51" fmla="*/ 626 h 2822"/>
                <a:gd name="T52" fmla="*/ 2002 w 2446"/>
                <a:gd name="T53" fmla="*/ 561 h 2822"/>
                <a:gd name="T54" fmla="*/ 2129 w 2446"/>
                <a:gd name="T55" fmla="*/ 425 h 2822"/>
                <a:gd name="T56" fmla="*/ 2196 w 2446"/>
                <a:gd name="T57" fmla="*/ 425 h 2822"/>
                <a:gd name="T58" fmla="*/ 2443 w 2446"/>
                <a:gd name="T59" fmla="*/ 681 h 2822"/>
                <a:gd name="T60" fmla="*/ 2426 w 2446"/>
                <a:gd name="T61" fmla="*/ 746 h 2822"/>
                <a:gd name="T62" fmla="*/ 2284 w 2446"/>
                <a:gd name="T63" fmla="*/ 860 h 2822"/>
                <a:gd name="T64" fmla="*/ 2226 w 2446"/>
                <a:gd name="T65" fmla="*/ 831 h 2822"/>
                <a:gd name="T66" fmla="*/ 2296 w 2446"/>
                <a:gd name="T67" fmla="*/ 1117 h 2822"/>
                <a:gd name="T68" fmla="*/ 2401 w 2446"/>
                <a:gd name="T69" fmla="*/ 1451 h 2822"/>
                <a:gd name="T70" fmla="*/ 2401 w 2446"/>
                <a:gd name="T71" fmla="*/ 1816 h 2822"/>
                <a:gd name="T72" fmla="*/ 2294 w 2446"/>
                <a:gd name="T73" fmla="*/ 2156 h 2822"/>
                <a:gd name="T74" fmla="*/ 2096 w 2446"/>
                <a:gd name="T75" fmla="*/ 2442 h 2822"/>
                <a:gd name="T76" fmla="*/ 1824 w 2446"/>
                <a:gd name="T77" fmla="*/ 2660 h 2822"/>
                <a:gd name="T78" fmla="*/ 1496 w 2446"/>
                <a:gd name="T79" fmla="*/ 2790 h 2822"/>
                <a:gd name="T80" fmla="*/ 1130 w 2446"/>
                <a:gd name="T81" fmla="*/ 2819 h 2822"/>
                <a:gd name="T82" fmla="*/ 780 w 2446"/>
                <a:gd name="T83" fmla="*/ 2737 h 2822"/>
                <a:gd name="T84" fmla="*/ 478 w 2446"/>
                <a:gd name="T85" fmla="*/ 2560 h 2822"/>
                <a:gd name="T86" fmla="*/ 242 w 2446"/>
                <a:gd name="T87" fmla="*/ 2306 h 2822"/>
                <a:gd name="T88" fmla="*/ 87 w 2446"/>
                <a:gd name="T89" fmla="*/ 1992 h 2822"/>
                <a:gd name="T90" fmla="*/ 32 w 2446"/>
                <a:gd name="T91" fmla="*/ 1633 h 2822"/>
                <a:gd name="T92" fmla="*/ 86 w 2446"/>
                <a:gd name="T93" fmla="*/ 1280 h 2822"/>
                <a:gd name="T94" fmla="*/ 236 w 2446"/>
                <a:gd name="T95" fmla="*/ 967 h 2822"/>
                <a:gd name="T96" fmla="*/ 197 w 2446"/>
                <a:gd name="T97" fmla="*/ 852 h 2822"/>
                <a:gd name="T98" fmla="*/ 129 w 2446"/>
                <a:gd name="T99" fmla="*/ 852 h 2822"/>
                <a:gd name="T100" fmla="*/ 2 w 2446"/>
                <a:gd name="T101" fmla="*/ 716 h 2822"/>
                <a:gd name="T102" fmla="*/ 20 w 2446"/>
                <a:gd name="T103" fmla="*/ 650 h 2822"/>
                <a:gd name="T104" fmla="*/ 284 w 2446"/>
                <a:gd name="T105" fmla="*/ 416 h 2822"/>
                <a:gd name="T106" fmla="*/ 427 w 2446"/>
                <a:gd name="T107" fmla="*/ 530 h 2822"/>
                <a:gd name="T108" fmla="*/ 445 w 2446"/>
                <a:gd name="T109" fmla="*/ 594 h 2822"/>
                <a:gd name="T110" fmla="*/ 484 w 2446"/>
                <a:gd name="T111" fmla="*/ 701 h 2822"/>
                <a:gd name="T112" fmla="*/ 762 w 2446"/>
                <a:gd name="T113" fmla="*/ 537 h 2822"/>
                <a:gd name="T114" fmla="*/ 1083 w 2446"/>
                <a:gd name="T115" fmla="*/ 453 h 2822"/>
                <a:gd name="T116" fmla="*/ 976 w 2446"/>
                <a:gd name="T117" fmla="*/ 322 h 2822"/>
                <a:gd name="T118" fmla="*/ 942 w 2446"/>
                <a:gd name="T119" fmla="*/ 264 h 2822"/>
                <a:gd name="T120" fmla="*/ 961 w 2446"/>
                <a:gd name="T121" fmla="*/ 19 h 2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46" h="2822">
                  <a:moveTo>
                    <a:pt x="1223" y="720"/>
                  </a:moveTo>
                  <a:lnTo>
                    <a:pt x="1145" y="723"/>
                  </a:lnTo>
                  <a:lnTo>
                    <a:pt x="1067" y="734"/>
                  </a:lnTo>
                  <a:lnTo>
                    <a:pt x="993" y="749"/>
                  </a:lnTo>
                  <a:lnTo>
                    <a:pt x="921" y="772"/>
                  </a:lnTo>
                  <a:lnTo>
                    <a:pt x="850" y="800"/>
                  </a:lnTo>
                  <a:lnTo>
                    <a:pt x="783" y="834"/>
                  </a:lnTo>
                  <a:lnTo>
                    <a:pt x="720" y="872"/>
                  </a:lnTo>
                  <a:lnTo>
                    <a:pt x="660" y="914"/>
                  </a:lnTo>
                  <a:lnTo>
                    <a:pt x="603" y="963"/>
                  </a:lnTo>
                  <a:lnTo>
                    <a:pt x="551" y="1014"/>
                  </a:lnTo>
                  <a:lnTo>
                    <a:pt x="503" y="1072"/>
                  </a:lnTo>
                  <a:lnTo>
                    <a:pt x="459" y="1131"/>
                  </a:lnTo>
                  <a:lnTo>
                    <a:pt x="421" y="1195"/>
                  </a:lnTo>
                  <a:lnTo>
                    <a:pt x="388" y="1262"/>
                  </a:lnTo>
                  <a:lnTo>
                    <a:pt x="360" y="1331"/>
                  </a:lnTo>
                  <a:lnTo>
                    <a:pt x="338" y="1403"/>
                  </a:lnTo>
                  <a:lnTo>
                    <a:pt x="322" y="1478"/>
                  </a:lnTo>
                  <a:lnTo>
                    <a:pt x="312" y="1555"/>
                  </a:lnTo>
                  <a:lnTo>
                    <a:pt x="308" y="1633"/>
                  </a:lnTo>
                  <a:lnTo>
                    <a:pt x="312" y="1712"/>
                  </a:lnTo>
                  <a:lnTo>
                    <a:pt x="322" y="1790"/>
                  </a:lnTo>
                  <a:lnTo>
                    <a:pt x="338" y="1864"/>
                  </a:lnTo>
                  <a:lnTo>
                    <a:pt x="360" y="1937"/>
                  </a:lnTo>
                  <a:lnTo>
                    <a:pt x="388" y="2006"/>
                  </a:lnTo>
                  <a:lnTo>
                    <a:pt x="421" y="2073"/>
                  </a:lnTo>
                  <a:lnTo>
                    <a:pt x="459" y="2137"/>
                  </a:lnTo>
                  <a:lnTo>
                    <a:pt x="503" y="2196"/>
                  </a:lnTo>
                  <a:lnTo>
                    <a:pt x="551" y="2252"/>
                  </a:lnTo>
                  <a:lnTo>
                    <a:pt x="603" y="2305"/>
                  </a:lnTo>
                  <a:lnTo>
                    <a:pt x="660" y="2352"/>
                  </a:lnTo>
                  <a:lnTo>
                    <a:pt x="720" y="2396"/>
                  </a:lnTo>
                  <a:lnTo>
                    <a:pt x="783" y="2434"/>
                  </a:lnTo>
                  <a:lnTo>
                    <a:pt x="850" y="2468"/>
                  </a:lnTo>
                  <a:lnTo>
                    <a:pt x="921" y="2495"/>
                  </a:lnTo>
                  <a:lnTo>
                    <a:pt x="993" y="2517"/>
                  </a:lnTo>
                  <a:lnTo>
                    <a:pt x="1067" y="2533"/>
                  </a:lnTo>
                  <a:lnTo>
                    <a:pt x="1145" y="2543"/>
                  </a:lnTo>
                  <a:lnTo>
                    <a:pt x="1223" y="2547"/>
                  </a:lnTo>
                  <a:lnTo>
                    <a:pt x="1302" y="2543"/>
                  </a:lnTo>
                  <a:lnTo>
                    <a:pt x="1379" y="2533"/>
                  </a:lnTo>
                  <a:lnTo>
                    <a:pt x="1454" y="2517"/>
                  </a:lnTo>
                  <a:lnTo>
                    <a:pt x="1526" y="2495"/>
                  </a:lnTo>
                  <a:lnTo>
                    <a:pt x="1596" y="2468"/>
                  </a:lnTo>
                  <a:lnTo>
                    <a:pt x="1663" y="2434"/>
                  </a:lnTo>
                  <a:lnTo>
                    <a:pt x="1726" y="2396"/>
                  </a:lnTo>
                  <a:lnTo>
                    <a:pt x="1787" y="2352"/>
                  </a:lnTo>
                  <a:lnTo>
                    <a:pt x="1844" y="2305"/>
                  </a:lnTo>
                  <a:lnTo>
                    <a:pt x="1895" y="2252"/>
                  </a:lnTo>
                  <a:lnTo>
                    <a:pt x="1944" y="2196"/>
                  </a:lnTo>
                  <a:lnTo>
                    <a:pt x="1986" y="2137"/>
                  </a:lnTo>
                  <a:lnTo>
                    <a:pt x="2026" y="2073"/>
                  </a:lnTo>
                  <a:lnTo>
                    <a:pt x="2058" y="2006"/>
                  </a:lnTo>
                  <a:lnTo>
                    <a:pt x="2087" y="1937"/>
                  </a:lnTo>
                  <a:lnTo>
                    <a:pt x="2109" y="1864"/>
                  </a:lnTo>
                  <a:lnTo>
                    <a:pt x="2125" y="1790"/>
                  </a:lnTo>
                  <a:lnTo>
                    <a:pt x="2135" y="1712"/>
                  </a:lnTo>
                  <a:lnTo>
                    <a:pt x="2138" y="1633"/>
                  </a:lnTo>
                  <a:lnTo>
                    <a:pt x="2135" y="1555"/>
                  </a:lnTo>
                  <a:lnTo>
                    <a:pt x="2125" y="1478"/>
                  </a:lnTo>
                  <a:lnTo>
                    <a:pt x="2109" y="1403"/>
                  </a:lnTo>
                  <a:lnTo>
                    <a:pt x="2087" y="1331"/>
                  </a:lnTo>
                  <a:lnTo>
                    <a:pt x="2058" y="1262"/>
                  </a:lnTo>
                  <a:lnTo>
                    <a:pt x="2026" y="1195"/>
                  </a:lnTo>
                  <a:lnTo>
                    <a:pt x="1986" y="1131"/>
                  </a:lnTo>
                  <a:lnTo>
                    <a:pt x="1944" y="1072"/>
                  </a:lnTo>
                  <a:lnTo>
                    <a:pt x="1895" y="1014"/>
                  </a:lnTo>
                  <a:lnTo>
                    <a:pt x="1844" y="963"/>
                  </a:lnTo>
                  <a:lnTo>
                    <a:pt x="1787" y="914"/>
                  </a:lnTo>
                  <a:lnTo>
                    <a:pt x="1726" y="872"/>
                  </a:lnTo>
                  <a:lnTo>
                    <a:pt x="1663" y="834"/>
                  </a:lnTo>
                  <a:lnTo>
                    <a:pt x="1596" y="800"/>
                  </a:lnTo>
                  <a:lnTo>
                    <a:pt x="1526" y="772"/>
                  </a:lnTo>
                  <a:lnTo>
                    <a:pt x="1454" y="749"/>
                  </a:lnTo>
                  <a:lnTo>
                    <a:pt x="1379" y="734"/>
                  </a:lnTo>
                  <a:lnTo>
                    <a:pt x="1302" y="723"/>
                  </a:lnTo>
                  <a:lnTo>
                    <a:pt x="1223" y="720"/>
                  </a:lnTo>
                  <a:close/>
                  <a:moveTo>
                    <a:pt x="1010" y="0"/>
                  </a:moveTo>
                  <a:lnTo>
                    <a:pt x="1437" y="0"/>
                  </a:lnTo>
                  <a:lnTo>
                    <a:pt x="1455" y="2"/>
                  </a:lnTo>
                  <a:lnTo>
                    <a:pt x="1471" y="9"/>
                  </a:lnTo>
                  <a:lnTo>
                    <a:pt x="1484" y="19"/>
                  </a:lnTo>
                  <a:lnTo>
                    <a:pt x="1495" y="33"/>
                  </a:lnTo>
                  <a:lnTo>
                    <a:pt x="1501" y="48"/>
                  </a:lnTo>
                  <a:lnTo>
                    <a:pt x="1505" y="66"/>
                  </a:lnTo>
                  <a:lnTo>
                    <a:pt x="1505" y="264"/>
                  </a:lnTo>
                  <a:lnTo>
                    <a:pt x="1502" y="282"/>
                  </a:lnTo>
                  <a:lnTo>
                    <a:pt x="1496" y="298"/>
                  </a:lnTo>
                  <a:lnTo>
                    <a:pt x="1484" y="311"/>
                  </a:lnTo>
                  <a:lnTo>
                    <a:pt x="1471" y="321"/>
                  </a:lnTo>
                  <a:lnTo>
                    <a:pt x="1455" y="329"/>
                  </a:lnTo>
                  <a:lnTo>
                    <a:pt x="1437" y="331"/>
                  </a:lnTo>
                  <a:lnTo>
                    <a:pt x="1363" y="331"/>
                  </a:lnTo>
                  <a:lnTo>
                    <a:pt x="1363" y="453"/>
                  </a:lnTo>
                  <a:lnTo>
                    <a:pt x="1446" y="465"/>
                  </a:lnTo>
                  <a:lnTo>
                    <a:pt x="1528" y="484"/>
                  </a:lnTo>
                  <a:lnTo>
                    <a:pt x="1607" y="508"/>
                  </a:lnTo>
                  <a:lnTo>
                    <a:pt x="1684" y="537"/>
                  </a:lnTo>
                  <a:lnTo>
                    <a:pt x="1758" y="571"/>
                  </a:lnTo>
                  <a:lnTo>
                    <a:pt x="1829" y="610"/>
                  </a:lnTo>
                  <a:lnTo>
                    <a:pt x="1898" y="654"/>
                  </a:lnTo>
                  <a:lnTo>
                    <a:pt x="1962" y="701"/>
                  </a:lnTo>
                  <a:lnTo>
                    <a:pt x="2029" y="635"/>
                  </a:lnTo>
                  <a:lnTo>
                    <a:pt x="2020" y="626"/>
                  </a:lnTo>
                  <a:lnTo>
                    <a:pt x="2009" y="611"/>
                  </a:lnTo>
                  <a:lnTo>
                    <a:pt x="2002" y="595"/>
                  </a:lnTo>
                  <a:lnTo>
                    <a:pt x="2000" y="579"/>
                  </a:lnTo>
                  <a:lnTo>
                    <a:pt x="2002" y="561"/>
                  </a:lnTo>
                  <a:lnTo>
                    <a:pt x="2009" y="545"/>
                  </a:lnTo>
                  <a:lnTo>
                    <a:pt x="2020" y="530"/>
                  </a:lnTo>
                  <a:lnTo>
                    <a:pt x="2116" y="435"/>
                  </a:lnTo>
                  <a:lnTo>
                    <a:pt x="2129" y="425"/>
                  </a:lnTo>
                  <a:lnTo>
                    <a:pt x="2145" y="418"/>
                  </a:lnTo>
                  <a:lnTo>
                    <a:pt x="2163" y="416"/>
                  </a:lnTo>
                  <a:lnTo>
                    <a:pt x="2180" y="418"/>
                  </a:lnTo>
                  <a:lnTo>
                    <a:pt x="2196" y="425"/>
                  </a:lnTo>
                  <a:lnTo>
                    <a:pt x="2210" y="435"/>
                  </a:lnTo>
                  <a:lnTo>
                    <a:pt x="2426" y="650"/>
                  </a:lnTo>
                  <a:lnTo>
                    <a:pt x="2438" y="665"/>
                  </a:lnTo>
                  <a:lnTo>
                    <a:pt x="2443" y="681"/>
                  </a:lnTo>
                  <a:lnTo>
                    <a:pt x="2446" y="698"/>
                  </a:lnTo>
                  <a:lnTo>
                    <a:pt x="2443" y="714"/>
                  </a:lnTo>
                  <a:lnTo>
                    <a:pt x="2438" y="731"/>
                  </a:lnTo>
                  <a:lnTo>
                    <a:pt x="2426" y="746"/>
                  </a:lnTo>
                  <a:lnTo>
                    <a:pt x="2331" y="840"/>
                  </a:lnTo>
                  <a:lnTo>
                    <a:pt x="2316" y="852"/>
                  </a:lnTo>
                  <a:lnTo>
                    <a:pt x="2300" y="858"/>
                  </a:lnTo>
                  <a:lnTo>
                    <a:pt x="2284" y="860"/>
                  </a:lnTo>
                  <a:lnTo>
                    <a:pt x="2267" y="858"/>
                  </a:lnTo>
                  <a:lnTo>
                    <a:pt x="2250" y="852"/>
                  </a:lnTo>
                  <a:lnTo>
                    <a:pt x="2235" y="840"/>
                  </a:lnTo>
                  <a:lnTo>
                    <a:pt x="2226" y="831"/>
                  </a:lnTo>
                  <a:lnTo>
                    <a:pt x="2160" y="899"/>
                  </a:lnTo>
                  <a:lnTo>
                    <a:pt x="2210" y="967"/>
                  </a:lnTo>
                  <a:lnTo>
                    <a:pt x="2255" y="1040"/>
                  </a:lnTo>
                  <a:lnTo>
                    <a:pt x="2296" y="1117"/>
                  </a:lnTo>
                  <a:lnTo>
                    <a:pt x="2332" y="1196"/>
                  </a:lnTo>
                  <a:lnTo>
                    <a:pt x="2361" y="1280"/>
                  </a:lnTo>
                  <a:lnTo>
                    <a:pt x="2384" y="1365"/>
                  </a:lnTo>
                  <a:lnTo>
                    <a:pt x="2401" y="1451"/>
                  </a:lnTo>
                  <a:lnTo>
                    <a:pt x="2411" y="1541"/>
                  </a:lnTo>
                  <a:lnTo>
                    <a:pt x="2415" y="1633"/>
                  </a:lnTo>
                  <a:lnTo>
                    <a:pt x="2411" y="1725"/>
                  </a:lnTo>
                  <a:lnTo>
                    <a:pt x="2401" y="1816"/>
                  </a:lnTo>
                  <a:lnTo>
                    <a:pt x="2383" y="1905"/>
                  </a:lnTo>
                  <a:lnTo>
                    <a:pt x="2359" y="1992"/>
                  </a:lnTo>
                  <a:lnTo>
                    <a:pt x="2330" y="2075"/>
                  </a:lnTo>
                  <a:lnTo>
                    <a:pt x="2294" y="2156"/>
                  </a:lnTo>
                  <a:lnTo>
                    <a:pt x="2252" y="2232"/>
                  </a:lnTo>
                  <a:lnTo>
                    <a:pt x="2205" y="2306"/>
                  </a:lnTo>
                  <a:lnTo>
                    <a:pt x="2153" y="2376"/>
                  </a:lnTo>
                  <a:lnTo>
                    <a:pt x="2096" y="2442"/>
                  </a:lnTo>
                  <a:lnTo>
                    <a:pt x="2034" y="2504"/>
                  </a:lnTo>
                  <a:lnTo>
                    <a:pt x="1967" y="2560"/>
                  </a:lnTo>
                  <a:lnTo>
                    <a:pt x="1898" y="2613"/>
                  </a:lnTo>
                  <a:lnTo>
                    <a:pt x="1824" y="2660"/>
                  </a:lnTo>
                  <a:lnTo>
                    <a:pt x="1747" y="2701"/>
                  </a:lnTo>
                  <a:lnTo>
                    <a:pt x="1666" y="2737"/>
                  </a:lnTo>
                  <a:lnTo>
                    <a:pt x="1582" y="2767"/>
                  </a:lnTo>
                  <a:lnTo>
                    <a:pt x="1496" y="2790"/>
                  </a:lnTo>
                  <a:lnTo>
                    <a:pt x="1407" y="2808"/>
                  </a:lnTo>
                  <a:lnTo>
                    <a:pt x="1316" y="2819"/>
                  </a:lnTo>
                  <a:lnTo>
                    <a:pt x="1223" y="2822"/>
                  </a:lnTo>
                  <a:lnTo>
                    <a:pt x="1130" y="2819"/>
                  </a:lnTo>
                  <a:lnTo>
                    <a:pt x="1039" y="2808"/>
                  </a:lnTo>
                  <a:lnTo>
                    <a:pt x="950" y="2790"/>
                  </a:lnTo>
                  <a:lnTo>
                    <a:pt x="864" y="2767"/>
                  </a:lnTo>
                  <a:lnTo>
                    <a:pt x="780" y="2737"/>
                  </a:lnTo>
                  <a:lnTo>
                    <a:pt x="700" y="2701"/>
                  </a:lnTo>
                  <a:lnTo>
                    <a:pt x="622" y="2660"/>
                  </a:lnTo>
                  <a:lnTo>
                    <a:pt x="548" y="2613"/>
                  </a:lnTo>
                  <a:lnTo>
                    <a:pt x="478" y="2560"/>
                  </a:lnTo>
                  <a:lnTo>
                    <a:pt x="413" y="2504"/>
                  </a:lnTo>
                  <a:lnTo>
                    <a:pt x="351" y="2442"/>
                  </a:lnTo>
                  <a:lnTo>
                    <a:pt x="294" y="2376"/>
                  </a:lnTo>
                  <a:lnTo>
                    <a:pt x="242" y="2306"/>
                  </a:lnTo>
                  <a:lnTo>
                    <a:pt x="195" y="2232"/>
                  </a:lnTo>
                  <a:lnTo>
                    <a:pt x="153" y="2156"/>
                  </a:lnTo>
                  <a:lnTo>
                    <a:pt x="117" y="2075"/>
                  </a:lnTo>
                  <a:lnTo>
                    <a:pt x="87" y="1992"/>
                  </a:lnTo>
                  <a:lnTo>
                    <a:pt x="63" y="1905"/>
                  </a:lnTo>
                  <a:lnTo>
                    <a:pt x="46" y="1816"/>
                  </a:lnTo>
                  <a:lnTo>
                    <a:pt x="35" y="1725"/>
                  </a:lnTo>
                  <a:lnTo>
                    <a:pt x="32" y="1633"/>
                  </a:lnTo>
                  <a:lnTo>
                    <a:pt x="35" y="1541"/>
                  </a:lnTo>
                  <a:lnTo>
                    <a:pt x="45" y="1451"/>
                  </a:lnTo>
                  <a:lnTo>
                    <a:pt x="62" y="1365"/>
                  </a:lnTo>
                  <a:lnTo>
                    <a:pt x="86" y="1280"/>
                  </a:lnTo>
                  <a:lnTo>
                    <a:pt x="115" y="1196"/>
                  </a:lnTo>
                  <a:lnTo>
                    <a:pt x="150" y="1117"/>
                  </a:lnTo>
                  <a:lnTo>
                    <a:pt x="190" y="1040"/>
                  </a:lnTo>
                  <a:lnTo>
                    <a:pt x="236" y="967"/>
                  </a:lnTo>
                  <a:lnTo>
                    <a:pt x="287" y="899"/>
                  </a:lnTo>
                  <a:lnTo>
                    <a:pt x="219" y="831"/>
                  </a:lnTo>
                  <a:lnTo>
                    <a:pt x="210" y="840"/>
                  </a:lnTo>
                  <a:lnTo>
                    <a:pt x="197" y="852"/>
                  </a:lnTo>
                  <a:lnTo>
                    <a:pt x="180" y="858"/>
                  </a:lnTo>
                  <a:lnTo>
                    <a:pt x="163" y="860"/>
                  </a:lnTo>
                  <a:lnTo>
                    <a:pt x="146" y="858"/>
                  </a:lnTo>
                  <a:lnTo>
                    <a:pt x="129" y="852"/>
                  </a:lnTo>
                  <a:lnTo>
                    <a:pt x="116" y="840"/>
                  </a:lnTo>
                  <a:lnTo>
                    <a:pt x="20" y="746"/>
                  </a:lnTo>
                  <a:lnTo>
                    <a:pt x="9" y="731"/>
                  </a:lnTo>
                  <a:lnTo>
                    <a:pt x="2" y="716"/>
                  </a:lnTo>
                  <a:lnTo>
                    <a:pt x="0" y="699"/>
                  </a:lnTo>
                  <a:lnTo>
                    <a:pt x="2" y="681"/>
                  </a:lnTo>
                  <a:lnTo>
                    <a:pt x="9" y="665"/>
                  </a:lnTo>
                  <a:lnTo>
                    <a:pt x="20" y="650"/>
                  </a:lnTo>
                  <a:lnTo>
                    <a:pt x="236" y="435"/>
                  </a:lnTo>
                  <a:lnTo>
                    <a:pt x="250" y="425"/>
                  </a:lnTo>
                  <a:lnTo>
                    <a:pt x="266" y="418"/>
                  </a:lnTo>
                  <a:lnTo>
                    <a:pt x="284" y="416"/>
                  </a:lnTo>
                  <a:lnTo>
                    <a:pt x="301" y="418"/>
                  </a:lnTo>
                  <a:lnTo>
                    <a:pt x="316" y="425"/>
                  </a:lnTo>
                  <a:lnTo>
                    <a:pt x="331" y="435"/>
                  </a:lnTo>
                  <a:lnTo>
                    <a:pt x="427" y="530"/>
                  </a:lnTo>
                  <a:lnTo>
                    <a:pt x="438" y="545"/>
                  </a:lnTo>
                  <a:lnTo>
                    <a:pt x="445" y="561"/>
                  </a:lnTo>
                  <a:lnTo>
                    <a:pt x="447" y="577"/>
                  </a:lnTo>
                  <a:lnTo>
                    <a:pt x="445" y="594"/>
                  </a:lnTo>
                  <a:lnTo>
                    <a:pt x="438" y="611"/>
                  </a:lnTo>
                  <a:lnTo>
                    <a:pt x="427" y="626"/>
                  </a:lnTo>
                  <a:lnTo>
                    <a:pt x="418" y="635"/>
                  </a:lnTo>
                  <a:lnTo>
                    <a:pt x="484" y="701"/>
                  </a:lnTo>
                  <a:lnTo>
                    <a:pt x="549" y="654"/>
                  </a:lnTo>
                  <a:lnTo>
                    <a:pt x="617" y="610"/>
                  </a:lnTo>
                  <a:lnTo>
                    <a:pt x="689" y="572"/>
                  </a:lnTo>
                  <a:lnTo>
                    <a:pt x="762" y="537"/>
                  </a:lnTo>
                  <a:lnTo>
                    <a:pt x="840" y="508"/>
                  </a:lnTo>
                  <a:lnTo>
                    <a:pt x="918" y="484"/>
                  </a:lnTo>
                  <a:lnTo>
                    <a:pt x="999" y="465"/>
                  </a:lnTo>
                  <a:lnTo>
                    <a:pt x="1083" y="453"/>
                  </a:lnTo>
                  <a:lnTo>
                    <a:pt x="1083" y="331"/>
                  </a:lnTo>
                  <a:lnTo>
                    <a:pt x="1010" y="331"/>
                  </a:lnTo>
                  <a:lnTo>
                    <a:pt x="992" y="329"/>
                  </a:lnTo>
                  <a:lnTo>
                    <a:pt x="976" y="322"/>
                  </a:lnTo>
                  <a:lnTo>
                    <a:pt x="962" y="311"/>
                  </a:lnTo>
                  <a:lnTo>
                    <a:pt x="951" y="298"/>
                  </a:lnTo>
                  <a:lnTo>
                    <a:pt x="944" y="282"/>
                  </a:lnTo>
                  <a:lnTo>
                    <a:pt x="942" y="264"/>
                  </a:lnTo>
                  <a:lnTo>
                    <a:pt x="942" y="66"/>
                  </a:lnTo>
                  <a:lnTo>
                    <a:pt x="944" y="48"/>
                  </a:lnTo>
                  <a:lnTo>
                    <a:pt x="951" y="33"/>
                  </a:lnTo>
                  <a:lnTo>
                    <a:pt x="961" y="19"/>
                  </a:lnTo>
                  <a:lnTo>
                    <a:pt x="975" y="9"/>
                  </a:lnTo>
                  <a:lnTo>
                    <a:pt x="992" y="2"/>
                  </a:lnTo>
                  <a:lnTo>
                    <a:pt x="10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" name="Freeform 213"/>
            <p:cNvSpPr>
              <a:spLocks/>
            </p:cNvSpPr>
            <p:nvPr/>
          </p:nvSpPr>
          <p:spPr bwMode="auto">
            <a:xfrm>
              <a:off x="61" y="325"/>
              <a:ext cx="132" cy="40"/>
            </a:xfrm>
            <a:custGeom>
              <a:avLst/>
              <a:gdLst>
                <a:gd name="T0" fmla="*/ 118 w 794"/>
                <a:gd name="T1" fmla="*/ 0 h 237"/>
                <a:gd name="T2" fmla="*/ 721 w 794"/>
                <a:gd name="T3" fmla="*/ 0 h 237"/>
                <a:gd name="T4" fmla="*/ 741 w 794"/>
                <a:gd name="T5" fmla="*/ 79 h 237"/>
                <a:gd name="T6" fmla="*/ 766 w 794"/>
                <a:gd name="T7" fmla="*/ 156 h 237"/>
                <a:gd name="T8" fmla="*/ 794 w 794"/>
                <a:gd name="T9" fmla="*/ 231 h 237"/>
                <a:gd name="T10" fmla="*/ 777 w 794"/>
                <a:gd name="T11" fmla="*/ 235 h 237"/>
                <a:gd name="T12" fmla="*/ 758 w 794"/>
                <a:gd name="T13" fmla="*/ 237 h 237"/>
                <a:gd name="T14" fmla="*/ 118 w 794"/>
                <a:gd name="T15" fmla="*/ 237 h 237"/>
                <a:gd name="T16" fmla="*/ 91 w 794"/>
                <a:gd name="T17" fmla="*/ 234 h 237"/>
                <a:gd name="T18" fmla="*/ 66 w 794"/>
                <a:gd name="T19" fmla="*/ 225 h 237"/>
                <a:gd name="T20" fmla="*/ 44 w 794"/>
                <a:gd name="T21" fmla="*/ 211 h 237"/>
                <a:gd name="T22" fmla="*/ 26 w 794"/>
                <a:gd name="T23" fmla="*/ 194 h 237"/>
                <a:gd name="T24" fmla="*/ 12 w 794"/>
                <a:gd name="T25" fmla="*/ 171 h 237"/>
                <a:gd name="T26" fmla="*/ 3 w 794"/>
                <a:gd name="T27" fmla="*/ 146 h 237"/>
                <a:gd name="T28" fmla="*/ 0 w 794"/>
                <a:gd name="T29" fmla="*/ 119 h 237"/>
                <a:gd name="T30" fmla="*/ 3 w 794"/>
                <a:gd name="T31" fmla="*/ 92 h 237"/>
                <a:gd name="T32" fmla="*/ 12 w 794"/>
                <a:gd name="T33" fmla="*/ 68 h 237"/>
                <a:gd name="T34" fmla="*/ 26 w 794"/>
                <a:gd name="T35" fmla="*/ 45 h 237"/>
                <a:gd name="T36" fmla="*/ 44 w 794"/>
                <a:gd name="T37" fmla="*/ 27 h 237"/>
                <a:gd name="T38" fmla="*/ 66 w 794"/>
                <a:gd name="T39" fmla="*/ 14 h 237"/>
                <a:gd name="T40" fmla="*/ 91 w 794"/>
                <a:gd name="T41" fmla="*/ 5 h 237"/>
                <a:gd name="T42" fmla="*/ 118 w 794"/>
                <a:gd name="T43" fmla="*/ 1 h 237"/>
                <a:gd name="T44" fmla="*/ 118 w 794"/>
                <a:gd name="T4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4" h="237">
                  <a:moveTo>
                    <a:pt x="118" y="0"/>
                  </a:moveTo>
                  <a:lnTo>
                    <a:pt x="721" y="0"/>
                  </a:lnTo>
                  <a:lnTo>
                    <a:pt x="741" y="79"/>
                  </a:lnTo>
                  <a:lnTo>
                    <a:pt x="766" y="156"/>
                  </a:lnTo>
                  <a:lnTo>
                    <a:pt x="794" y="231"/>
                  </a:lnTo>
                  <a:lnTo>
                    <a:pt x="777" y="235"/>
                  </a:lnTo>
                  <a:lnTo>
                    <a:pt x="758" y="237"/>
                  </a:lnTo>
                  <a:lnTo>
                    <a:pt x="118" y="237"/>
                  </a:lnTo>
                  <a:lnTo>
                    <a:pt x="91" y="234"/>
                  </a:lnTo>
                  <a:lnTo>
                    <a:pt x="66" y="225"/>
                  </a:lnTo>
                  <a:lnTo>
                    <a:pt x="44" y="211"/>
                  </a:lnTo>
                  <a:lnTo>
                    <a:pt x="26" y="194"/>
                  </a:lnTo>
                  <a:lnTo>
                    <a:pt x="12" y="171"/>
                  </a:lnTo>
                  <a:lnTo>
                    <a:pt x="3" y="146"/>
                  </a:lnTo>
                  <a:lnTo>
                    <a:pt x="0" y="119"/>
                  </a:lnTo>
                  <a:lnTo>
                    <a:pt x="3" y="92"/>
                  </a:lnTo>
                  <a:lnTo>
                    <a:pt x="12" y="68"/>
                  </a:lnTo>
                  <a:lnTo>
                    <a:pt x="26" y="45"/>
                  </a:lnTo>
                  <a:lnTo>
                    <a:pt x="44" y="27"/>
                  </a:lnTo>
                  <a:lnTo>
                    <a:pt x="66" y="14"/>
                  </a:lnTo>
                  <a:lnTo>
                    <a:pt x="91" y="5"/>
                  </a:lnTo>
                  <a:lnTo>
                    <a:pt x="118" y="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6" name="Freeform 214"/>
            <p:cNvSpPr>
              <a:spLocks/>
            </p:cNvSpPr>
            <p:nvPr/>
          </p:nvSpPr>
          <p:spPr bwMode="auto">
            <a:xfrm>
              <a:off x="0" y="180"/>
              <a:ext cx="193" cy="39"/>
            </a:xfrm>
            <a:custGeom>
              <a:avLst/>
              <a:gdLst>
                <a:gd name="T0" fmla="*/ 118 w 1159"/>
                <a:gd name="T1" fmla="*/ 0 h 236"/>
                <a:gd name="T2" fmla="*/ 1124 w 1159"/>
                <a:gd name="T3" fmla="*/ 0 h 236"/>
                <a:gd name="T4" fmla="*/ 1142 w 1159"/>
                <a:gd name="T5" fmla="*/ 2 h 236"/>
                <a:gd name="T6" fmla="*/ 1159 w 1159"/>
                <a:gd name="T7" fmla="*/ 6 h 236"/>
                <a:gd name="T8" fmla="*/ 1131 w 1159"/>
                <a:gd name="T9" fmla="*/ 82 h 236"/>
                <a:gd name="T10" fmla="*/ 1106 w 1159"/>
                <a:gd name="T11" fmla="*/ 158 h 236"/>
                <a:gd name="T12" fmla="*/ 1086 w 1159"/>
                <a:gd name="T13" fmla="*/ 236 h 236"/>
                <a:gd name="T14" fmla="*/ 118 w 1159"/>
                <a:gd name="T15" fmla="*/ 236 h 236"/>
                <a:gd name="T16" fmla="*/ 91 w 1159"/>
                <a:gd name="T17" fmla="*/ 232 h 236"/>
                <a:gd name="T18" fmla="*/ 66 w 1159"/>
                <a:gd name="T19" fmla="*/ 223 h 236"/>
                <a:gd name="T20" fmla="*/ 44 w 1159"/>
                <a:gd name="T21" fmla="*/ 210 h 236"/>
                <a:gd name="T22" fmla="*/ 26 w 1159"/>
                <a:gd name="T23" fmla="*/ 192 h 236"/>
                <a:gd name="T24" fmla="*/ 12 w 1159"/>
                <a:gd name="T25" fmla="*/ 169 h 236"/>
                <a:gd name="T26" fmla="*/ 3 w 1159"/>
                <a:gd name="T27" fmla="*/ 145 h 236"/>
                <a:gd name="T28" fmla="*/ 0 w 1159"/>
                <a:gd name="T29" fmla="*/ 118 h 236"/>
                <a:gd name="T30" fmla="*/ 3 w 1159"/>
                <a:gd name="T31" fmla="*/ 91 h 236"/>
                <a:gd name="T32" fmla="*/ 12 w 1159"/>
                <a:gd name="T33" fmla="*/ 66 h 236"/>
                <a:gd name="T34" fmla="*/ 26 w 1159"/>
                <a:gd name="T35" fmla="*/ 45 h 236"/>
                <a:gd name="T36" fmla="*/ 44 w 1159"/>
                <a:gd name="T37" fmla="*/ 26 h 236"/>
                <a:gd name="T38" fmla="*/ 66 w 1159"/>
                <a:gd name="T39" fmla="*/ 12 h 236"/>
                <a:gd name="T40" fmla="*/ 91 w 1159"/>
                <a:gd name="T41" fmla="*/ 3 h 236"/>
                <a:gd name="T42" fmla="*/ 118 w 1159"/>
                <a:gd name="T43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9" h="236">
                  <a:moveTo>
                    <a:pt x="118" y="0"/>
                  </a:moveTo>
                  <a:lnTo>
                    <a:pt x="1124" y="0"/>
                  </a:lnTo>
                  <a:lnTo>
                    <a:pt x="1142" y="2"/>
                  </a:lnTo>
                  <a:lnTo>
                    <a:pt x="1159" y="6"/>
                  </a:lnTo>
                  <a:lnTo>
                    <a:pt x="1131" y="82"/>
                  </a:lnTo>
                  <a:lnTo>
                    <a:pt x="1106" y="158"/>
                  </a:lnTo>
                  <a:lnTo>
                    <a:pt x="1086" y="236"/>
                  </a:lnTo>
                  <a:lnTo>
                    <a:pt x="118" y="236"/>
                  </a:lnTo>
                  <a:lnTo>
                    <a:pt x="91" y="232"/>
                  </a:lnTo>
                  <a:lnTo>
                    <a:pt x="66" y="223"/>
                  </a:lnTo>
                  <a:lnTo>
                    <a:pt x="44" y="210"/>
                  </a:lnTo>
                  <a:lnTo>
                    <a:pt x="26" y="192"/>
                  </a:lnTo>
                  <a:lnTo>
                    <a:pt x="12" y="169"/>
                  </a:lnTo>
                  <a:lnTo>
                    <a:pt x="3" y="145"/>
                  </a:lnTo>
                  <a:lnTo>
                    <a:pt x="0" y="118"/>
                  </a:lnTo>
                  <a:lnTo>
                    <a:pt x="3" y="91"/>
                  </a:lnTo>
                  <a:lnTo>
                    <a:pt x="12" y="66"/>
                  </a:lnTo>
                  <a:lnTo>
                    <a:pt x="26" y="45"/>
                  </a:lnTo>
                  <a:lnTo>
                    <a:pt x="44" y="26"/>
                  </a:lnTo>
                  <a:lnTo>
                    <a:pt x="66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7" name="Freeform 215"/>
            <p:cNvSpPr>
              <a:spLocks/>
            </p:cNvSpPr>
            <p:nvPr/>
          </p:nvSpPr>
          <p:spPr bwMode="auto">
            <a:xfrm>
              <a:off x="27" y="253"/>
              <a:ext cx="149" cy="39"/>
            </a:xfrm>
            <a:custGeom>
              <a:avLst/>
              <a:gdLst>
                <a:gd name="T0" fmla="*/ 118 w 893"/>
                <a:gd name="T1" fmla="*/ 0 h 235"/>
                <a:gd name="T2" fmla="*/ 893 w 893"/>
                <a:gd name="T3" fmla="*/ 0 h 235"/>
                <a:gd name="T4" fmla="*/ 889 w 893"/>
                <a:gd name="T5" fmla="*/ 58 h 235"/>
                <a:gd name="T6" fmla="*/ 887 w 893"/>
                <a:gd name="T7" fmla="*/ 116 h 235"/>
                <a:gd name="T8" fmla="*/ 888 w 893"/>
                <a:gd name="T9" fmla="*/ 177 h 235"/>
                <a:gd name="T10" fmla="*/ 892 w 893"/>
                <a:gd name="T11" fmla="*/ 235 h 235"/>
                <a:gd name="T12" fmla="*/ 118 w 893"/>
                <a:gd name="T13" fmla="*/ 235 h 235"/>
                <a:gd name="T14" fmla="*/ 91 w 893"/>
                <a:gd name="T15" fmla="*/ 232 h 235"/>
                <a:gd name="T16" fmla="*/ 67 w 893"/>
                <a:gd name="T17" fmla="*/ 223 h 235"/>
                <a:gd name="T18" fmla="*/ 45 w 893"/>
                <a:gd name="T19" fmla="*/ 210 h 235"/>
                <a:gd name="T20" fmla="*/ 26 w 893"/>
                <a:gd name="T21" fmla="*/ 191 h 235"/>
                <a:gd name="T22" fmla="*/ 13 w 893"/>
                <a:gd name="T23" fmla="*/ 169 h 235"/>
                <a:gd name="T24" fmla="*/ 4 w 893"/>
                <a:gd name="T25" fmla="*/ 144 h 235"/>
                <a:gd name="T26" fmla="*/ 0 w 893"/>
                <a:gd name="T27" fmla="*/ 117 h 235"/>
                <a:gd name="T28" fmla="*/ 4 w 893"/>
                <a:gd name="T29" fmla="*/ 91 h 235"/>
                <a:gd name="T30" fmla="*/ 13 w 893"/>
                <a:gd name="T31" fmla="*/ 66 h 235"/>
                <a:gd name="T32" fmla="*/ 26 w 893"/>
                <a:gd name="T33" fmla="*/ 44 h 235"/>
                <a:gd name="T34" fmla="*/ 44 w 893"/>
                <a:gd name="T35" fmla="*/ 25 h 235"/>
                <a:gd name="T36" fmla="*/ 67 w 893"/>
                <a:gd name="T37" fmla="*/ 12 h 235"/>
                <a:gd name="T38" fmla="*/ 91 w 893"/>
                <a:gd name="T39" fmla="*/ 3 h 235"/>
                <a:gd name="T40" fmla="*/ 118 w 893"/>
                <a:gd name="T4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3" h="235">
                  <a:moveTo>
                    <a:pt x="118" y="0"/>
                  </a:moveTo>
                  <a:lnTo>
                    <a:pt x="893" y="0"/>
                  </a:lnTo>
                  <a:lnTo>
                    <a:pt x="889" y="58"/>
                  </a:lnTo>
                  <a:lnTo>
                    <a:pt x="887" y="116"/>
                  </a:lnTo>
                  <a:lnTo>
                    <a:pt x="888" y="177"/>
                  </a:lnTo>
                  <a:lnTo>
                    <a:pt x="892" y="235"/>
                  </a:lnTo>
                  <a:lnTo>
                    <a:pt x="118" y="235"/>
                  </a:lnTo>
                  <a:lnTo>
                    <a:pt x="91" y="232"/>
                  </a:lnTo>
                  <a:lnTo>
                    <a:pt x="67" y="223"/>
                  </a:lnTo>
                  <a:lnTo>
                    <a:pt x="45" y="210"/>
                  </a:lnTo>
                  <a:lnTo>
                    <a:pt x="26" y="191"/>
                  </a:lnTo>
                  <a:lnTo>
                    <a:pt x="13" y="169"/>
                  </a:lnTo>
                  <a:lnTo>
                    <a:pt x="4" y="144"/>
                  </a:lnTo>
                  <a:lnTo>
                    <a:pt x="0" y="117"/>
                  </a:lnTo>
                  <a:lnTo>
                    <a:pt x="4" y="91"/>
                  </a:lnTo>
                  <a:lnTo>
                    <a:pt x="13" y="66"/>
                  </a:lnTo>
                  <a:lnTo>
                    <a:pt x="26" y="44"/>
                  </a:lnTo>
                  <a:lnTo>
                    <a:pt x="44" y="25"/>
                  </a:lnTo>
                  <a:lnTo>
                    <a:pt x="67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8" name="Freeform 216"/>
            <p:cNvSpPr>
              <a:spLocks noEditPoints="1"/>
            </p:cNvSpPr>
            <p:nvPr/>
          </p:nvSpPr>
          <p:spPr bwMode="auto">
            <a:xfrm>
              <a:off x="384" y="210"/>
              <a:ext cx="128" cy="93"/>
            </a:xfrm>
            <a:custGeom>
              <a:avLst/>
              <a:gdLst>
                <a:gd name="T0" fmla="*/ 161 w 769"/>
                <a:gd name="T1" fmla="*/ 299 h 557"/>
                <a:gd name="T2" fmla="*/ 126 w 769"/>
                <a:gd name="T3" fmla="*/ 320 h 557"/>
                <a:gd name="T4" fmla="*/ 106 w 769"/>
                <a:gd name="T5" fmla="*/ 356 h 557"/>
                <a:gd name="T6" fmla="*/ 106 w 769"/>
                <a:gd name="T7" fmla="*/ 397 h 557"/>
                <a:gd name="T8" fmla="*/ 126 w 769"/>
                <a:gd name="T9" fmla="*/ 432 h 557"/>
                <a:gd name="T10" fmla="*/ 163 w 769"/>
                <a:gd name="T11" fmla="*/ 453 h 557"/>
                <a:gd name="T12" fmla="*/ 204 w 769"/>
                <a:gd name="T13" fmla="*/ 452 h 557"/>
                <a:gd name="T14" fmla="*/ 239 w 769"/>
                <a:gd name="T15" fmla="*/ 432 h 557"/>
                <a:gd name="T16" fmla="*/ 260 w 769"/>
                <a:gd name="T17" fmla="*/ 396 h 557"/>
                <a:gd name="T18" fmla="*/ 259 w 769"/>
                <a:gd name="T19" fmla="*/ 354 h 557"/>
                <a:gd name="T20" fmla="*/ 239 w 769"/>
                <a:gd name="T21" fmla="*/ 319 h 557"/>
                <a:gd name="T22" fmla="*/ 203 w 769"/>
                <a:gd name="T23" fmla="*/ 299 h 557"/>
                <a:gd name="T24" fmla="*/ 699 w 769"/>
                <a:gd name="T25" fmla="*/ 0 h 557"/>
                <a:gd name="T26" fmla="*/ 733 w 769"/>
                <a:gd name="T27" fmla="*/ 10 h 557"/>
                <a:gd name="T28" fmla="*/ 758 w 769"/>
                <a:gd name="T29" fmla="*/ 36 h 557"/>
                <a:gd name="T30" fmla="*/ 769 w 769"/>
                <a:gd name="T31" fmla="*/ 71 h 557"/>
                <a:gd name="T32" fmla="*/ 761 w 769"/>
                <a:gd name="T33" fmla="*/ 106 h 557"/>
                <a:gd name="T34" fmla="*/ 737 w 769"/>
                <a:gd name="T35" fmla="*/ 133 h 557"/>
                <a:gd name="T36" fmla="*/ 357 w 769"/>
                <a:gd name="T37" fmla="*/ 424 h 557"/>
                <a:gd name="T38" fmla="*/ 334 w 769"/>
                <a:gd name="T39" fmla="*/ 473 h 557"/>
                <a:gd name="T40" fmla="*/ 298 w 769"/>
                <a:gd name="T41" fmla="*/ 516 h 557"/>
                <a:gd name="T42" fmla="*/ 244 w 769"/>
                <a:gd name="T43" fmla="*/ 546 h 557"/>
                <a:gd name="T44" fmla="*/ 182 w 769"/>
                <a:gd name="T45" fmla="*/ 557 h 557"/>
                <a:gd name="T46" fmla="*/ 121 w 769"/>
                <a:gd name="T47" fmla="*/ 547 h 557"/>
                <a:gd name="T48" fmla="*/ 67 w 769"/>
                <a:gd name="T49" fmla="*/ 517 h 557"/>
                <a:gd name="T50" fmla="*/ 26 w 769"/>
                <a:gd name="T51" fmla="*/ 469 h 557"/>
                <a:gd name="T52" fmla="*/ 3 w 769"/>
                <a:gd name="T53" fmla="*/ 408 h 557"/>
                <a:gd name="T54" fmla="*/ 3 w 769"/>
                <a:gd name="T55" fmla="*/ 346 h 557"/>
                <a:gd name="T56" fmla="*/ 24 w 769"/>
                <a:gd name="T57" fmla="*/ 289 h 557"/>
                <a:gd name="T58" fmla="*/ 63 w 769"/>
                <a:gd name="T59" fmla="*/ 239 h 557"/>
                <a:gd name="T60" fmla="*/ 121 w 769"/>
                <a:gd name="T61" fmla="*/ 206 h 557"/>
                <a:gd name="T62" fmla="*/ 187 w 769"/>
                <a:gd name="T63" fmla="*/ 196 h 557"/>
                <a:gd name="T64" fmla="*/ 251 w 769"/>
                <a:gd name="T65" fmla="*/ 209 h 557"/>
                <a:gd name="T66" fmla="*/ 681 w 769"/>
                <a:gd name="T67" fmla="*/ 1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557">
                  <a:moveTo>
                    <a:pt x="181" y="297"/>
                  </a:moveTo>
                  <a:lnTo>
                    <a:pt x="161" y="299"/>
                  </a:lnTo>
                  <a:lnTo>
                    <a:pt x="143" y="308"/>
                  </a:lnTo>
                  <a:lnTo>
                    <a:pt x="126" y="320"/>
                  </a:lnTo>
                  <a:lnTo>
                    <a:pt x="114" y="336"/>
                  </a:lnTo>
                  <a:lnTo>
                    <a:pt x="106" y="356"/>
                  </a:lnTo>
                  <a:lnTo>
                    <a:pt x="103" y="376"/>
                  </a:lnTo>
                  <a:lnTo>
                    <a:pt x="106" y="397"/>
                  </a:lnTo>
                  <a:lnTo>
                    <a:pt x="114" y="416"/>
                  </a:lnTo>
                  <a:lnTo>
                    <a:pt x="126" y="432"/>
                  </a:lnTo>
                  <a:lnTo>
                    <a:pt x="143" y="444"/>
                  </a:lnTo>
                  <a:lnTo>
                    <a:pt x="163" y="453"/>
                  </a:lnTo>
                  <a:lnTo>
                    <a:pt x="183" y="455"/>
                  </a:lnTo>
                  <a:lnTo>
                    <a:pt x="204" y="452"/>
                  </a:lnTo>
                  <a:lnTo>
                    <a:pt x="223" y="444"/>
                  </a:lnTo>
                  <a:lnTo>
                    <a:pt x="239" y="432"/>
                  </a:lnTo>
                  <a:lnTo>
                    <a:pt x="251" y="415"/>
                  </a:lnTo>
                  <a:lnTo>
                    <a:pt x="260" y="396"/>
                  </a:lnTo>
                  <a:lnTo>
                    <a:pt x="262" y="374"/>
                  </a:lnTo>
                  <a:lnTo>
                    <a:pt x="259" y="354"/>
                  </a:lnTo>
                  <a:lnTo>
                    <a:pt x="251" y="335"/>
                  </a:lnTo>
                  <a:lnTo>
                    <a:pt x="239" y="319"/>
                  </a:lnTo>
                  <a:lnTo>
                    <a:pt x="222" y="307"/>
                  </a:lnTo>
                  <a:lnTo>
                    <a:pt x="203" y="299"/>
                  </a:lnTo>
                  <a:lnTo>
                    <a:pt x="181" y="297"/>
                  </a:lnTo>
                  <a:close/>
                  <a:moveTo>
                    <a:pt x="699" y="0"/>
                  </a:moveTo>
                  <a:lnTo>
                    <a:pt x="716" y="2"/>
                  </a:lnTo>
                  <a:lnTo>
                    <a:pt x="733" y="10"/>
                  </a:lnTo>
                  <a:lnTo>
                    <a:pt x="747" y="22"/>
                  </a:lnTo>
                  <a:lnTo>
                    <a:pt x="758" y="36"/>
                  </a:lnTo>
                  <a:lnTo>
                    <a:pt x="766" y="53"/>
                  </a:lnTo>
                  <a:lnTo>
                    <a:pt x="769" y="71"/>
                  </a:lnTo>
                  <a:lnTo>
                    <a:pt x="767" y="89"/>
                  </a:lnTo>
                  <a:lnTo>
                    <a:pt x="761" y="106"/>
                  </a:lnTo>
                  <a:lnTo>
                    <a:pt x="751" y="120"/>
                  </a:lnTo>
                  <a:lnTo>
                    <a:pt x="737" y="133"/>
                  </a:lnTo>
                  <a:lnTo>
                    <a:pt x="361" y="397"/>
                  </a:lnTo>
                  <a:lnTo>
                    <a:pt x="357" y="424"/>
                  </a:lnTo>
                  <a:lnTo>
                    <a:pt x="348" y="450"/>
                  </a:lnTo>
                  <a:lnTo>
                    <a:pt x="334" y="473"/>
                  </a:lnTo>
                  <a:lnTo>
                    <a:pt x="318" y="496"/>
                  </a:lnTo>
                  <a:lnTo>
                    <a:pt x="298" y="516"/>
                  </a:lnTo>
                  <a:lnTo>
                    <a:pt x="273" y="533"/>
                  </a:lnTo>
                  <a:lnTo>
                    <a:pt x="244" y="546"/>
                  </a:lnTo>
                  <a:lnTo>
                    <a:pt x="214" y="555"/>
                  </a:lnTo>
                  <a:lnTo>
                    <a:pt x="182" y="557"/>
                  </a:lnTo>
                  <a:lnTo>
                    <a:pt x="152" y="555"/>
                  </a:lnTo>
                  <a:lnTo>
                    <a:pt x="121" y="547"/>
                  </a:lnTo>
                  <a:lnTo>
                    <a:pt x="93" y="535"/>
                  </a:lnTo>
                  <a:lnTo>
                    <a:pt x="67" y="517"/>
                  </a:lnTo>
                  <a:lnTo>
                    <a:pt x="45" y="494"/>
                  </a:lnTo>
                  <a:lnTo>
                    <a:pt x="26" y="469"/>
                  </a:lnTo>
                  <a:lnTo>
                    <a:pt x="11" y="439"/>
                  </a:lnTo>
                  <a:lnTo>
                    <a:pt x="3" y="408"/>
                  </a:lnTo>
                  <a:lnTo>
                    <a:pt x="0" y="378"/>
                  </a:lnTo>
                  <a:lnTo>
                    <a:pt x="3" y="346"/>
                  </a:lnTo>
                  <a:lnTo>
                    <a:pt x="10" y="317"/>
                  </a:lnTo>
                  <a:lnTo>
                    <a:pt x="24" y="289"/>
                  </a:lnTo>
                  <a:lnTo>
                    <a:pt x="40" y="263"/>
                  </a:lnTo>
                  <a:lnTo>
                    <a:pt x="63" y="239"/>
                  </a:lnTo>
                  <a:lnTo>
                    <a:pt x="90" y="220"/>
                  </a:lnTo>
                  <a:lnTo>
                    <a:pt x="121" y="206"/>
                  </a:lnTo>
                  <a:lnTo>
                    <a:pt x="154" y="198"/>
                  </a:lnTo>
                  <a:lnTo>
                    <a:pt x="187" y="196"/>
                  </a:lnTo>
                  <a:lnTo>
                    <a:pt x="219" y="200"/>
                  </a:lnTo>
                  <a:lnTo>
                    <a:pt x="251" y="209"/>
                  </a:lnTo>
                  <a:lnTo>
                    <a:pt x="663" y="8"/>
                  </a:lnTo>
                  <a:lnTo>
                    <a:pt x="681" y="1"/>
                  </a:lnTo>
                  <a:lnTo>
                    <a:pt x="6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9" name="Freeform 217"/>
            <p:cNvSpPr>
              <a:spLocks/>
            </p:cNvSpPr>
            <p:nvPr/>
          </p:nvSpPr>
          <p:spPr bwMode="auto">
            <a:xfrm>
              <a:off x="451" y="174"/>
              <a:ext cx="25" cy="24"/>
            </a:xfrm>
            <a:custGeom>
              <a:avLst/>
              <a:gdLst>
                <a:gd name="T0" fmla="*/ 73 w 148"/>
                <a:gd name="T1" fmla="*/ 0 h 150"/>
                <a:gd name="T2" fmla="*/ 92 w 148"/>
                <a:gd name="T3" fmla="*/ 3 h 150"/>
                <a:gd name="T4" fmla="*/ 111 w 148"/>
                <a:gd name="T5" fmla="*/ 10 h 150"/>
                <a:gd name="T6" fmla="*/ 127 w 148"/>
                <a:gd name="T7" fmla="*/ 22 h 150"/>
                <a:gd name="T8" fmla="*/ 138 w 148"/>
                <a:gd name="T9" fmla="*/ 37 h 150"/>
                <a:gd name="T10" fmla="*/ 146 w 148"/>
                <a:gd name="T11" fmla="*/ 54 h 150"/>
                <a:gd name="T12" fmla="*/ 148 w 148"/>
                <a:gd name="T13" fmla="*/ 73 h 150"/>
                <a:gd name="T14" fmla="*/ 146 w 148"/>
                <a:gd name="T15" fmla="*/ 92 h 150"/>
                <a:gd name="T16" fmla="*/ 139 w 148"/>
                <a:gd name="T17" fmla="*/ 112 h 150"/>
                <a:gd name="T18" fmla="*/ 127 w 148"/>
                <a:gd name="T19" fmla="*/ 127 h 150"/>
                <a:gd name="T20" fmla="*/ 112 w 148"/>
                <a:gd name="T21" fmla="*/ 139 h 150"/>
                <a:gd name="T22" fmla="*/ 94 w 148"/>
                <a:gd name="T23" fmla="*/ 146 h 150"/>
                <a:gd name="T24" fmla="*/ 75 w 148"/>
                <a:gd name="T25" fmla="*/ 150 h 150"/>
                <a:gd name="T26" fmla="*/ 56 w 148"/>
                <a:gd name="T27" fmla="*/ 148 h 150"/>
                <a:gd name="T28" fmla="*/ 38 w 148"/>
                <a:gd name="T29" fmla="*/ 140 h 150"/>
                <a:gd name="T30" fmla="*/ 22 w 148"/>
                <a:gd name="T31" fmla="*/ 127 h 150"/>
                <a:gd name="T32" fmla="*/ 10 w 148"/>
                <a:gd name="T33" fmla="*/ 113 h 150"/>
                <a:gd name="T34" fmla="*/ 3 w 148"/>
                <a:gd name="T35" fmla="*/ 96 h 150"/>
                <a:gd name="T36" fmla="*/ 0 w 148"/>
                <a:gd name="T37" fmla="*/ 77 h 150"/>
                <a:gd name="T38" fmla="*/ 2 w 148"/>
                <a:gd name="T39" fmla="*/ 58 h 150"/>
                <a:gd name="T40" fmla="*/ 10 w 148"/>
                <a:gd name="T41" fmla="*/ 39 h 150"/>
                <a:gd name="T42" fmla="*/ 21 w 148"/>
                <a:gd name="T43" fmla="*/ 23 h 150"/>
                <a:gd name="T44" fmla="*/ 37 w 148"/>
                <a:gd name="T45" fmla="*/ 10 h 150"/>
                <a:gd name="T46" fmla="*/ 55 w 148"/>
                <a:gd name="T47" fmla="*/ 3 h 150"/>
                <a:gd name="T48" fmla="*/ 73 w 148"/>
                <a:gd name="T4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50">
                  <a:moveTo>
                    <a:pt x="73" y="0"/>
                  </a:moveTo>
                  <a:lnTo>
                    <a:pt x="92" y="3"/>
                  </a:lnTo>
                  <a:lnTo>
                    <a:pt x="111" y="10"/>
                  </a:lnTo>
                  <a:lnTo>
                    <a:pt x="127" y="22"/>
                  </a:lnTo>
                  <a:lnTo>
                    <a:pt x="138" y="37"/>
                  </a:lnTo>
                  <a:lnTo>
                    <a:pt x="146" y="54"/>
                  </a:lnTo>
                  <a:lnTo>
                    <a:pt x="148" y="73"/>
                  </a:lnTo>
                  <a:lnTo>
                    <a:pt x="146" y="92"/>
                  </a:lnTo>
                  <a:lnTo>
                    <a:pt x="139" y="112"/>
                  </a:lnTo>
                  <a:lnTo>
                    <a:pt x="127" y="127"/>
                  </a:lnTo>
                  <a:lnTo>
                    <a:pt x="112" y="139"/>
                  </a:lnTo>
                  <a:lnTo>
                    <a:pt x="94" y="146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6"/>
                  </a:lnTo>
                  <a:lnTo>
                    <a:pt x="0" y="77"/>
                  </a:lnTo>
                  <a:lnTo>
                    <a:pt x="2" y="58"/>
                  </a:lnTo>
                  <a:lnTo>
                    <a:pt x="10" y="39"/>
                  </a:lnTo>
                  <a:lnTo>
                    <a:pt x="21" y="23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0" name="Freeform 218"/>
            <p:cNvSpPr>
              <a:spLocks/>
            </p:cNvSpPr>
            <p:nvPr/>
          </p:nvSpPr>
          <p:spPr bwMode="auto">
            <a:xfrm>
              <a:off x="401" y="161"/>
              <a:ext cx="25" cy="24"/>
            </a:xfrm>
            <a:custGeom>
              <a:avLst/>
              <a:gdLst>
                <a:gd name="T0" fmla="*/ 75 w 149"/>
                <a:gd name="T1" fmla="*/ 0 h 148"/>
                <a:gd name="T2" fmla="*/ 95 w 149"/>
                <a:gd name="T3" fmla="*/ 2 h 148"/>
                <a:gd name="T4" fmla="*/ 113 w 149"/>
                <a:gd name="T5" fmla="*/ 10 h 148"/>
                <a:gd name="T6" fmla="*/ 128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4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6 h 148"/>
                <a:gd name="T24" fmla="*/ 76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1 w 149"/>
                <a:gd name="T33" fmla="*/ 111 h 148"/>
                <a:gd name="T34" fmla="*/ 4 w 149"/>
                <a:gd name="T35" fmla="*/ 94 h 148"/>
                <a:gd name="T36" fmla="*/ 0 w 149"/>
                <a:gd name="T37" fmla="*/ 74 h 148"/>
                <a:gd name="T38" fmla="*/ 4 w 149"/>
                <a:gd name="T39" fmla="*/ 55 h 148"/>
                <a:gd name="T40" fmla="*/ 11 w 149"/>
                <a:gd name="T41" fmla="*/ 37 h 148"/>
                <a:gd name="T42" fmla="*/ 23 w 149"/>
                <a:gd name="T43" fmla="*/ 21 h 148"/>
                <a:gd name="T44" fmla="*/ 38 w 149"/>
                <a:gd name="T45" fmla="*/ 10 h 148"/>
                <a:gd name="T46" fmla="*/ 56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5" y="2"/>
                  </a:lnTo>
                  <a:lnTo>
                    <a:pt x="113" y="10"/>
                  </a:lnTo>
                  <a:lnTo>
                    <a:pt x="128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4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6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1" y="111"/>
                  </a:lnTo>
                  <a:lnTo>
                    <a:pt x="4" y="94"/>
                  </a:lnTo>
                  <a:lnTo>
                    <a:pt x="0" y="74"/>
                  </a:lnTo>
                  <a:lnTo>
                    <a:pt x="4" y="55"/>
                  </a:lnTo>
                  <a:lnTo>
                    <a:pt x="11" y="37"/>
                  </a:lnTo>
                  <a:lnTo>
                    <a:pt x="23" y="21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1" name="Freeform 219"/>
            <p:cNvSpPr>
              <a:spLocks/>
            </p:cNvSpPr>
            <p:nvPr/>
          </p:nvSpPr>
          <p:spPr bwMode="auto">
            <a:xfrm>
              <a:off x="403" y="359"/>
              <a:ext cx="25" cy="25"/>
            </a:xfrm>
            <a:custGeom>
              <a:avLst/>
              <a:gdLst>
                <a:gd name="T0" fmla="*/ 74 w 147"/>
                <a:gd name="T1" fmla="*/ 0 h 148"/>
                <a:gd name="T2" fmla="*/ 93 w 147"/>
                <a:gd name="T3" fmla="*/ 2 h 148"/>
                <a:gd name="T4" fmla="*/ 111 w 147"/>
                <a:gd name="T5" fmla="*/ 10 h 148"/>
                <a:gd name="T6" fmla="*/ 126 w 147"/>
                <a:gd name="T7" fmla="*/ 21 h 148"/>
                <a:gd name="T8" fmla="*/ 138 w 147"/>
                <a:gd name="T9" fmla="*/ 36 h 148"/>
                <a:gd name="T10" fmla="*/ 145 w 147"/>
                <a:gd name="T11" fmla="*/ 54 h 148"/>
                <a:gd name="T12" fmla="*/ 147 w 147"/>
                <a:gd name="T13" fmla="*/ 73 h 148"/>
                <a:gd name="T14" fmla="*/ 145 w 147"/>
                <a:gd name="T15" fmla="*/ 93 h 148"/>
                <a:gd name="T16" fmla="*/ 138 w 147"/>
                <a:gd name="T17" fmla="*/ 110 h 148"/>
                <a:gd name="T18" fmla="*/ 127 w 147"/>
                <a:gd name="T19" fmla="*/ 126 h 148"/>
                <a:gd name="T20" fmla="*/ 111 w 147"/>
                <a:gd name="T21" fmla="*/ 137 h 148"/>
                <a:gd name="T22" fmla="*/ 94 w 147"/>
                <a:gd name="T23" fmla="*/ 145 h 148"/>
                <a:gd name="T24" fmla="*/ 74 w 147"/>
                <a:gd name="T25" fmla="*/ 148 h 148"/>
                <a:gd name="T26" fmla="*/ 55 w 147"/>
                <a:gd name="T27" fmla="*/ 146 h 148"/>
                <a:gd name="T28" fmla="*/ 37 w 147"/>
                <a:gd name="T29" fmla="*/ 138 h 148"/>
                <a:gd name="T30" fmla="*/ 21 w 147"/>
                <a:gd name="T31" fmla="*/ 127 h 148"/>
                <a:gd name="T32" fmla="*/ 10 w 147"/>
                <a:gd name="T33" fmla="*/ 112 h 148"/>
                <a:gd name="T34" fmla="*/ 2 w 147"/>
                <a:gd name="T35" fmla="*/ 94 h 148"/>
                <a:gd name="T36" fmla="*/ 0 w 147"/>
                <a:gd name="T37" fmla="*/ 75 h 148"/>
                <a:gd name="T38" fmla="*/ 2 w 147"/>
                <a:gd name="T39" fmla="*/ 55 h 148"/>
                <a:gd name="T40" fmla="*/ 10 w 147"/>
                <a:gd name="T41" fmla="*/ 38 h 148"/>
                <a:gd name="T42" fmla="*/ 21 w 147"/>
                <a:gd name="T43" fmla="*/ 22 h 148"/>
                <a:gd name="T44" fmla="*/ 36 w 147"/>
                <a:gd name="T45" fmla="*/ 11 h 148"/>
                <a:gd name="T46" fmla="*/ 54 w 147"/>
                <a:gd name="T47" fmla="*/ 3 h 148"/>
                <a:gd name="T48" fmla="*/ 74 w 147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7" h="148">
                  <a:moveTo>
                    <a:pt x="74" y="0"/>
                  </a:moveTo>
                  <a:lnTo>
                    <a:pt x="93" y="2"/>
                  </a:lnTo>
                  <a:lnTo>
                    <a:pt x="111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5" y="54"/>
                  </a:lnTo>
                  <a:lnTo>
                    <a:pt x="147" y="73"/>
                  </a:lnTo>
                  <a:lnTo>
                    <a:pt x="145" y="93"/>
                  </a:lnTo>
                  <a:lnTo>
                    <a:pt x="138" y="110"/>
                  </a:lnTo>
                  <a:lnTo>
                    <a:pt x="127" y="126"/>
                  </a:lnTo>
                  <a:lnTo>
                    <a:pt x="111" y="137"/>
                  </a:lnTo>
                  <a:lnTo>
                    <a:pt x="94" y="145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7" y="138"/>
                  </a:lnTo>
                  <a:lnTo>
                    <a:pt x="21" y="127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5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2" name="Freeform 220"/>
            <p:cNvSpPr>
              <a:spLocks/>
            </p:cNvSpPr>
            <p:nvPr/>
          </p:nvSpPr>
          <p:spPr bwMode="auto">
            <a:xfrm>
              <a:off x="453" y="346"/>
              <a:ext cx="25" cy="24"/>
            </a:xfrm>
            <a:custGeom>
              <a:avLst/>
              <a:gdLst>
                <a:gd name="T0" fmla="*/ 73 w 149"/>
                <a:gd name="T1" fmla="*/ 0 h 147"/>
                <a:gd name="T2" fmla="*/ 92 w 149"/>
                <a:gd name="T3" fmla="*/ 2 h 147"/>
                <a:gd name="T4" fmla="*/ 110 w 149"/>
                <a:gd name="T5" fmla="*/ 9 h 147"/>
                <a:gd name="T6" fmla="*/ 126 w 149"/>
                <a:gd name="T7" fmla="*/ 20 h 147"/>
                <a:gd name="T8" fmla="*/ 138 w 149"/>
                <a:gd name="T9" fmla="*/ 36 h 147"/>
                <a:gd name="T10" fmla="*/ 146 w 149"/>
                <a:gd name="T11" fmla="*/ 54 h 147"/>
                <a:gd name="T12" fmla="*/ 149 w 149"/>
                <a:gd name="T13" fmla="*/ 73 h 147"/>
                <a:gd name="T14" fmla="*/ 146 w 149"/>
                <a:gd name="T15" fmla="*/ 92 h 147"/>
                <a:gd name="T16" fmla="*/ 140 w 149"/>
                <a:gd name="T17" fmla="*/ 109 h 147"/>
                <a:gd name="T18" fmla="*/ 128 w 149"/>
                <a:gd name="T19" fmla="*/ 125 h 147"/>
                <a:gd name="T20" fmla="*/ 113 w 149"/>
                <a:gd name="T21" fmla="*/ 137 h 147"/>
                <a:gd name="T22" fmla="*/ 93 w 149"/>
                <a:gd name="T23" fmla="*/ 145 h 147"/>
                <a:gd name="T24" fmla="*/ 74 w 149"/>
                <a:gd name="T25" fmla="*/ 147 h 147"/>
                <a:gd name="T26" fmla="*/ 55 w 149"/>
                <a:gd name="T27" fmla="*/ 145 h 147"/>
                <a:gd name="T28" fmla="*/ 38 w 149"/>
                <a:gd name="T29" fmla="*/ 138 h 147"/>
                <a:gd name="T30" fmla="*/ 22 w 149"/>
                <a:gd name="T31" fmla="*/ 127 h 147"/>
                <a:gd name="T32" fmla="*/ 10 w 149"/>
                <a:gd name="T33" fmla="*/ 111 h 147"/>
                <a:gd name="T34" fmla="*/ 2 w 149"/>
                <a:gd name="T35" fmla="*/ 93 h 147"/>
                <a:gd name="T36" fmla="*/ 0 w 149"/>
                <a:gd name="T37" fmla="*/ 74 h 147"/>
                <a:gd name="T38" fmla="*/ 2 w 149"/>
                <a:gd name="T39" fmla="*/ 55 h 147"/>
                <a:gd name="T40" fmla="*/ 9 w 149"/>
                <a:gd name="T41" fmla="*/ 37 h 147"/>
                <a:gd name="T42" fmla="*/ 20 w 149"/>
                <a:gd name="T43" fmla="*/ 22 h 147"/>
                <a:gd name="T44" fmla="*/ 36 w 149"/>
                <a:gd name="T45" fmla="*/ 10 h 147"/>
                <a:gd name="T46" fmla="*/ 54 w 149"/>
                <a:gd name="T47" fmla="*/ 2 h 147"/>
                <a:gd name="T48" fmla="*/ 73 w 149"/>
                <a:gd name="T4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7">
                  <a:moveTo>
                    <a:pt x="73" y="0"/>
                  </a:moveTo>
                  <a:lnTo>
                    <a:pt x="92" y="2"/>
                  </a:lnTo>
                  <a:lnTo>
                    <a:pt x="110" y="9"/>
                  </a:lnTo>
                  <a:lnTo>
                    <a:pt x="126" y="20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09"/>
                  </a:lnTo>
                  <a:lnTo>
                    <a:pt x="128" y="125"/>
                  </a:lnTo>
                  <a:lnTo>
                    <a:pt x="113" y="137"/>
                  </a:lnTo>
                  <a:lnTo>
                    <a:pt x="93" y="145"/>
                  </a:lnTo>
                  <a:lnTo>
                    <a:pt x="74" y="147"/>
                  </a:lnTo>
                  <a:lnTo>
                    <a:pt x="55" y="145"/>
                  </a:lnTo>
                  <a:lnTo>
                    <a:pt x="38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0" y="22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3" name="Freeform 221"/>
            <p:cNvSpPr>
              <a:spLocks/>
            </p:cNvSpPr>
            <p:nvPr/>
          </p:nvSpPr>
          <p:spPr bwMode="auto">
            <a:xfrm>
              <a:off x="489" y="309"/>
              <a:ext cx="25" cy="25"/>
            </a:xfrm>
            <a:custGeom>
              <a:avLst/>
              <a:gdLst>
                <a:gd name="T0" fmla="*/ 73 w 149"/>
                <a:gd name="T1" fmla="*/ 0 h 148"/>
                <a:gd name="T2" fmla="*/ 92 w 149"/>
                <a:gd name="T3" fmla="*/ 2 h 148"/>
                <a:gd name="T4" fmla="*/ 111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2 h 148"/>
                <a:gd name="T16" fmla="*/ 140 w 149"/>
                <a:gd name="T17" fmla="*/ 110 h 148"/>
                <a:gd name="T18" fmla="*/ 127 w 149"/>
                <a:gd name="T19" fmla="*/ 127 h 148"/>
                <a:gd name="T20" fmla="*/ 113 w 149"/>
                <a:gd name="T21" fmla="*/ 138 h 148"/>
                <a:gd name="T22" fmla="*/ 95 w 149"/>
                <a:gd name="T23" fmla="*/ 146 h 148"/>
                <a:gd name="T24" fmla="*/ 75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0 w 149"/>
                <a:gd name="T33" fmla="*/ 112 h 148"/>
                <a:gd name="T34" fmla="*/ 3 w 149"/>
                <a:gd name="T35" fmla="*/ 94 h 148"/>
                <a:gd name="T36" fmla="*/ 0 w 149"/>
                <a:gd name="T37" fmla="*/ 75 h 148"/>
                <a:gd name="T38" fmla="*/ 2 w 149"/>
                <a:gd name="T39" fmla="*/ 56 h 148"/>
                <a:gd name="T40" fmla="*/ 10 w 149"/>
                <a:gd name="T41" fmla="*/ 37 h 148"/>
                <a:gd name="T42" fmla="*/ 21 w 149"/>
                <a:gd name="T43" fmla="*/ 21 h 148"/>
                <a:gd name="T44" fmla="*/ 37 w 149"/>
                <a:gd name="T45" fmla="*/ 10 h 148"/>
                <a:gd name="T46" fmla="*/ 54 w 149"/>
                <a:gd name="T47" fmla="*/ 2 h 148"/>
                <a:gd name="T48" fmla="*/ 73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3" y="0"/>
                  </a:moveTo>
                  <a:lnTo>
                    <a:pt x="92" y="2"/>
                  </a:lnTo>
                  <a:lnTo>
                    <a:pt x="111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10"/>
                  </a:lnTo>
                  <a:lnTo>
                    <a:pt x="127" y="127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0" y="112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4" name="Freeform 222"/>
            <p:cNvSpPr>
              <a:spLocks/>
            </p:cNvSpPr>
            <p:nvPr/>
          </p:nvSpPr>
          <p:spPr bwMode="auto">
            <a:xfrm>
              <a:off x="303" y="261"/>
              <a:ext cx="24" cy="25"/>
            </a:xfrm>
            <a:custGeom>
              <a:avLst/>
              <a:gdLst>
                <a:gd name="T0" fmla="*/ 75 w 149"/>
                <a:gd name="T1" fmla="*/ 0 h 148"/>
                <a:gd name="T2" fmla="*/ 94 w 149"/>
                <a:gd name="T3" fmla="*/ 2 h 148"/>
                <a:gd name="T4" fmla="*/ 112 w 149"/>
                <a:gd name="T5" fmla="*/ 10 h 148"/>
                <a:gd name="T6" fmla="*/ 126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3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5 h 148"/>
                <a:gd name="T24" fmla="*/ 75 w 149"/>
                <a:gd name="T25" fmla="*/ 148 h 148"/>
                <a:gd name="T26" fmla="*/ 56 w 149"/>
                <a:gd name="T27" fmla="*/ 146 h 148"/>
                <a:gd name="T28" fmla="*/ 37 w 149"/>
                <a:gd name="T29" fmla="*/ 138 h 148"/>
                <a:gd name="T30" fmla="*/ 22 w 149"/>
                <a:gd name="T31" fmla="*/ 127 h 148"/>
                <a:gd name="T32" fmla="*/ 10 w 149"/>
                <a:gd name="T33" fmla="*/ 111 h 148"/>
                <a:gd name="T34" fmla="*/ 3 w 149"/>
                <a:gd name="T35" fmla="*/ 94 h 148"/>
                <a:gd name="T36" fmla="*/ 0 w 149"/>
                <a:gd name="T37" fmla="*/ 75 h 148"/>
                <a:gd name="T38" fmla="*/ 3 w 149"/>
                <a:gd name="T39" fmla="*/ 55 h 148"/>
                <a:gd name="T40" fmla="*/ 10 w 149"/>
                <a:gd name="T41" fmla="*/ 37 h 148"/>
                <a:gd name="T42" fmla="*/ 22 w 149"/>
                <a:gd name="T43" fmla="*/ 23 h 148"/>
                <a:gd name="T44" fmla="*/ 36 w 149"/>
                <a:gd name="T45" fmla="*/ 10 h 148"/>
                <a:gd name="T46" fmla="*/ 54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4" y="2"/>
                  </a:lnTo>
                  <a:lnTo>
                    <a:pt x="112" y="10"/>
                  </a:lnTo>
                  <a:lnTo>
                    <a:pt x="126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3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5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7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3" y="55"/>
                  </a:lnTo>
                  <a:lnTo>
                    <a:pt x="10" y="37"/>
                  </a:lnTo>
                  <a:lnTo>
                    <a:pt x="22" y="23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5" name="Freeform 223"/>
            <p:cNvSpPr>
              <a:spLocks/>
            </p:cNvSpPr>
            <p:nvPr/>
          </p:nvSpPr>
          <p:spPr bwMode="auto">
            <a:xfrm>
              <a:off x="317" y="311"/>
              <a:ext cx="24" cy="24"/>
            </a:xfrm>
            <a:custGeom>
              <a:avLst/>
              <a:gdLst>
                <a:gd name="T0" fmla="*/ 73 w 148"/>
                <a:gd name="T1" fmla="*/ 0 h 148"/>
                <a:gd name="T2" fmla="*/ 92 w 148"/>
                <a:gd name="T3" fmla="*/ 2 h 148"/>
                <a:gd name="T4" fmla="*/ 110 w 148"/>
                <a:gd name="T5" fmla="*/ 10 h 148"/>
                <a:gd name="T6" fmla="*/ 126 w 148"/>
                <a:gd name="T7" fmla="*/ 21 h 148"/>
                <a:gd name="T8" fmla="*/ 138 w 148"/>
                <a:gd name="T9" fmla="*/ 36 h 148"/>
                <a:gd name="T10" fmla="*/ 146 w 148"/>
                <a:gd name="T11" fmla="*/ 55 h 148"/>
                <a:gd name="T12" fmla="*/ 148 w 148"/>
                <a:gd name="T13" fmla="*/ 74 h 148"/>
                <a:gd name="T14" fmla="*/ 146 w 148"/>
                <a:gd name="T15" fmla="*/ 93 h 148"/>
                <a:gd name="T16" fmla="*/ 139 w 148"/>
                <a:gd name="T17" fmla="*/ 110 h 148"/>
                <a:gd name="T18" fmla="*/ 128 w 148"/>
                <a:gd name="T19" fmla="*/ 125 h 148"/>
                <a:gd name="T20" fmla="*/ 112 w 148"/>
                <a:gd name="T21" fmla="*/ 138 h 148"/>
                <a:gd name="T22" fmla="*/ 93 w 148"/>
                <a:gd name="T23" fmla="*/ 146 h 148"/>
                <a:gd name="T24" fmla="*/ 74 w 148"/>
                <a:gd name="T25" fmla="*/ 148 h 148"/>
                <a:gd name="T26" fmla="*/ 55 w 148"/>
                <a:gd name="T27" fmla="*/ 146 h 148"/>
                <a:gd name="T28" fmla="*/ 38 w 148"/>
                <a:gd name="T29" fmla="*/ 139 h 148"/>
                <a:gd name="T30" fmla="*/ 22 w 148"/>
                <a:gd name="T31" fmla="*/ 128 h 148"/>
                <a:gd name="T32" fmla="*/ 10 w 148"/>
                <a:gd name="T33" fmla="*/ 112 h 148"/>
                <a:gd name="T34" fmla="*/ 2 w 148"/>
                <a:gd name="T35" fmla="*/ 94 h 148"/>
                <a:gd name="T36" fmla="*/ 0 w 148"/>
                <a:gd name="T37" fmla="*/ 75 h 148"/>
                <a:gd name="T38" fmla="*/ 2 w 148"/>
                <a:gd name="T39" fmla="*/ 56 h 148"/>
                <a:gd name="T40" fmla="*/ 9 w 148"/>
                <a:gd name="T41" fmla="*/ 38 h 148"/>
                <a:gd name="T42" fmla="*/ 20 w 148"/>
                <a:gd name="T43" fmla="*/ 23 h 148"/>
                <a:gd name="T44" fmla="*/ 36 w 148"/>
                <a:gd name="T45" fmla="*/ 11 h 148"/>
                <a:gd name="T46" fmla="*/ 54 w 148"/>
                <a:gd name="T47" fmla="*/ 3 h 148"/>
                <a:gd name="T48" fmla="*/ 73 w 148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48">
                  <a:moveTo>
                    <a:pt x="73" y="0"/>
                  </a:moveTo>
                  <a:lnTo>
                    <a:pt x="92" y="2"/>
                  </a:lnTo>
                  <a:lnTo>
                    <a:pt x="110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6" y="55"/>
                  </a:lnTo>
                  <a:lnTo>
                    <a:pt x="148" y="74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8" y="125"/>
                  </a:lnTo>
                  <a:lnTo>
                    <a:pt x="112" y="138"/>
                  </a:lnTo>
                  <a:lnTo>
                    <a:pt x="93" y="146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8" y="139"/>
                  </a:lnTo>
                  <a:lnTo>
                    <a:pt x="22" y="128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9" y="38"/>
                  </a:lnTo>
                  <a:lnTo>
                    <a:pt x="20" y="23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6" name="Freeform 224"/>
            <p:cNvSpPr>
              <a:spLocks/>
            </p:cNvSpPr>
            <p:nvPr/>
          </p:nvSpPr>
          <p:spPr bwMode="auto">
            <a:xfrm>
              <a:off x="502" y="259"/>
              <a:ext cx="25" cy="25"/>
            </a:xfrm>
            <a:custGeom>
              <a:avLst/>
              <a:gdLst>
                <a:gd name="T0" fmla="*/ 74 w 149"/>
                <a:gd name="T1" fmla="*/ 0 h 148"/>
                <a:gd name="T2" fmla="*/ 94 w 149"/>
                <a:gd name="T3" fmla="*/ 2 h 148"/>
                <a:gd name="T4" fmla="*/ 112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3 h 148"/>
                <a:gd name="T16" fmla="*/ 139 w 149"/>
                <a:gd name="T17" fmla="*/ 110 h 148"/>
                <a:gd name="T18" fmla="*/ 127 w 149"/>
                <a:gd name="T19" fmla="*/ 126 h 148"/>
                <a:gd name="T20" fmla="*/ 112 w 149"/>
                <a:gd name="T21" fmla="*/ 137 h 148"/>
                <a:gd name="T22" fmla="*/ 94 w 149"/>
                <a:gd name="T23" fmla="*/ 145 h 148"/>
                <a:gd name="T24" fmla="*/ 75 w 149"/>
                <a:gd name="T25" fmla="*/ 148 h 148"/>
                <a:gd name="T26" fmla="*/ 55 w 149"/>
                <a:gd name="T27" fmla="*/ 145 h 148"/>
                <a:gd name="T28" fmla="*/ 37 w 149"/>
                <a:gd name="T29" fmla="*/ 138 h 148"/>
                <a:gd name="T30" fmla="*/ 22 w 149"/>
                <a:gd name="T31" fmla="*/ 126 h 148"/>
                <a:gd name="T32" fmla="*/ 10 w 149"/>
                <a:gd name="T33" fmla="*/ 111 h 148"/>
                <a:gd name="T34" fmla="*/ 2 w 149"/>
                <a:gd name="T35" fmla="*/ 93 h 148"/>
                <a:gd name="T36" fmla="*/ 0 w 149"/>
                <a:gd name="T37" fmla="*/ 74 h 148"/>
                <a:gd name="T38" fmla="*/ 2 w 149"/>
                <a:gd name="T39" fmla="*/ 55 h 148"/>
                <a:gd name="T40" fmla="*/ 9 w 149"/>
                <a:gd name="T41" fmla="*/ 37 h 148"/>
                <a:gd name="T42" fmla="*/ 21 w 149"/>
                <a:gd name="T43" fmla="*/ 21 h 148"/>
                <a:gd name="T44" fmla="*/ 36 w 149"/>
                <a:gd name="T45" fmla="*/ 10 h 148"/>
                <a:gd name="T46" fmla="*/ 54 w 149"/>
                <a:gd name="T47" fmla="*/ 2 h 148"/>
                <a:gd name="T48" fmla="*/ 74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4" y="0"/>
                  </a:moveTo>
                  <a:lnTo>
                    <a:pt x="94" y="2"/>
                  </a:lnTo>
                  <a:lnTo>
                    <a:pt x="112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7" y="126"/>
                  </a:lnTo>
                  <a:lnTo>
                    <a:pt x="112" y="137"/>
                  </a:lnTo>
                  <a:lnTo>
                    <a:pt x="94" y="145"/>
                  </a:lnTo>
                  <a:lnTo>
                    <a:pt x="75" y="148"/>
                  </a:lnTo>
                  <a:lnTo>
                    <a:pt x="55" y="145"/>
                  </a:lnTo>
                  <a:lnTo>
                    <a:pt x="37" y="138"/>
                  </a:lnTo>
                  <a:lnTo>
                    <a:pt x="22" y="126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1" y="21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7" name="Freeform 225"/>
            <p:cNvSpPr>
              <a:spLocks/>
            </p:cNvSpPr>
            <p:nvPr/>
          </p:nvSpPr>
          <p:spPr bwMode="auto">
            <a:xfrm>
              <a:off x="315" y="211"/>
              <a:ext cx="25" cy="25"/>
            </a:xfrm>
            <a:custGeom>
              <a:avLst/>
              <a:gdLst>
                <a:gd name="T0" fmla="*/ 73 w 150"/>
                <a:gd name="T1" fmla="*/ 0 h 149"/>
                <a:gd name="T2" fmla="*/ 92 w 150"/>
                <a:gd name="T3" fmla="*/ 3 h 149"/>
                <a:gd name="T4" fmla="*/ 111 w 150"/>
                <a:gd name="T5" fmla="*/ 9 h 149"/>
                <a:gd name="T6" fmla="*/ 127 w 150"/>
                <a:gd name="T7" fmla="*/ 22 h 149"/>
                <a:gd name="T8" fmla="*/ 139 w 150"/>
                <a:gd name="T9" fmla="*/ 37 h 149"/>
                <a:gd name="T10" fmla="*/ 146 w 150"/>
                <a:gd name="T11" fmla="*/ 54 h 149"/>
                <a:gd name="T12" fmla="*/ 150 w 150"/>
                <a:gd name="T13" fmla="*/ 73 h 149"/>
                <a:gd name="T14" fmla="*/ 147 w 150"/>
                <a:gd name="T15" fmla="*/ 92 h 149"/>
                <a:gd name="T16" fmla="*/ 139 w 150"/>
                <a:gd name="T17" fmla="*/ 111 h 149"/>
                <a:gd name="T18" fmla="*/ 128 w 150"/>
                <a:gd name="T19" fmla="*/ 127 h 149"/>
                <a:gd name="T20" fmla="*/ 112 w 150"/>
                <a:gd name="T21" fmla="*/ 138 h 149"/>
                <a:gd name="T22" fmla="*/ 96 w 150"/>
                <a:gd name="T23" fmla="*/ 146 h 149"/>
                <a:gd name="T24" fmla="*/ 76 w 150"/>
                <a:gd name="T25" fmla="*/ 149 h 149"/>
                <a:gd name="T26" fmla="*/ 57 w 150"/>
                <a:gd name="T27" fmla="*/ 146 h 149"/>
                <a:gd name="T28" fmla="*/ 38 w 150"/>
                <a:gd name="T29" fmla="*/ 140 h 149"/>
                <a:gd name="T30" fmla="*/ 22 w 150"/>
                <a:gd name="T31" fmla="*/ 127 h 149"/>
                <a:gd name="T32" fmla="*/ 10 w 150"/>
                <a:gd name="T33" fmla="*/ 113 h 149"/>
                <a:gd name="T34" fmla="*/ 3 w 150"/>
                <a:gd name="T35" fmla="*/ 95 h 149"/>
                <a:gd name="T36" fmla="*/ 0 w 150"/>
                <a:gd name="T37" fmla="*/ 76 h 149"/>
                <a:gd name="T38" fmla="*/ 2 w 150"/>
                <a:gd name="T39" fmla="*/ 56 h 149"/>
                <a:gd name="T40" fmla="*/ 10 w 150"/>
                <a:gd name="T41" fmla="*/ 38 h 149"/>
                <a:gd name="T42" fmla="*/ 21 w 150"/>
                <a:gd name="T43" fmla="*/ 22 h 149"/>
                <a:gd name="T44" fmla="*/ 37 w 150"/>
                <a:gd name="T45" fmla="*/ 10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2" y="3"/>
                  </a:lnTo>
                  <a:lnTo>
                    <a:pt x="111" y="9"/>
                  </a:lnTo>
                  <a:lnTo>
                    <a:pt x="127" y="22"/>
                  </a:lnTo>
                  <a:lnTo>
                    <a:pt x="139" y="37"/>
                  </a:lnTo>
                  <a:lnTo>
                    <a:pt x="146" y="54"/>
                  </a:lnTo>
                  <a:lnTo>
                    <a:pt x="150" y="73"/>
                  </a:lnTo>
                  <a:lnTo>
                    <a:pt x="147" y="92"/>
                  </a:lnTo>
                  <a:lnTo>
                    <a:pt x="139" y="111"/>
                  </a:lnTo>
                  <a:lnTo>
                    <a:pt x="128" y="127"/>
                  </a:lnTo>
                  <a:lnTo>
                    <a:pt x="112" y="138"/>
                  </a:lnTo>
                  <a:lnTo>
                    <a:pt x="96" y="146"/>
                  </a:lnTo>
                  <a:lnTo>
                    <a:pt x="76" y="149"/>
                  </a:lnTo>
                  <a:lnTo>
                    <a:pt x="57" y="146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2" y="56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8" name="Freeform 226"/>
            <p:cNvSpPr>
              <a:spLocks/>
            </p:cNvSpPr>
            <p:nvPr/>
          </p:nvSpPr>
          <p:spPr bwMode="auto">
            <a:xfrm>
              <a:off x="351" y="174"/>
              <a:ext cx="25" cy="25"/>
            </a:xfrm>
            <a:custGeom>
              <a:avLst/>
              <a:gdLst>
                <a:gd name="T0" fmla="*/ 77 w 151"/>
                <a:gd name="T1" fmla="*/ 0 h 150"/>
                <a:gd name="T2" fmla="*/ 96 w 151"/>
                <a:gd name="T3" fmla="*/ 3 h 150"/>
                <a:gd name="T4" fmla="*/ 114 w 151"/>
                <a:gd name="T5" fmla="*/ 10 h 150"/>
                <a:gd name="T6" fmla="*/ 128 w 151"/>
                <a:gd name="T7" fmla="*/ 21 h 150"/>
                <a:gd name="T8" fmla="*/ 141 w 151"/>
                <a:gd name="T9" fmla="*/ 37 h 150"/>
                <a:gd name="T10" fmla="*/ 149 w 151"/>
                <a:gd name="T11" fmla="*/ 55 h 150"/>
                <a:gd name="T12" fmla="*/ 151 w 151"/>
                <a:gd name="T13" fmla="*/ 74 h 150"/>
                <a:gd name="T14" fmla="*/ 149 w 151"/>
                <a:gd name="T15" fmla="*/ 93 h 150"/>
                <a:gd name="T16" fmla="*/ 142 w 151"/>
                <a:gd name="T17" fmla="*/ 111 h 150"/>
                <a:gd name="T18" fmla="*/ 131 w 151"/>
                <a:gd name="T19" fmla="*/ 126 h 150"/>
                <a:gd name="T20" fmla="*/ 115 w 151"/>
                <a:gd name="T21" fmla="*/ 138 h 150"/>
                <a:gd name="T22" fmla="*/ 115 w 151"/>
                <a:gd name="T23" fmla="*/ 138 h 150"/>
                <a:gd name="T24" fmla="*/ 114 w 151"/>
                <a:gd name="T25" fmla="*/ 139 h 150"/>
                <a:gd name="T26" fmla="*/ 114 w 151"/>
                <a:gd name="T27" fmla="*/ 139 h 150"/>
                <a:gd name="T28" fmla="*/ 114 w 151"/>
                <a:gd name="T29" fmla="*/ 139 h 150"/>
                <a:gd name="T30" fmla="*/ 113 w 151"/>
                <a:gd name="T31" fmla="*/ 140 h 150"/>
                <a:gd name="T32" fmla="*/ 113 w 151"/>
                <a:gd name="T33" fmla="*/ 140 h 150"/>
                <a:gd name="T34" fmla="*/ 95 w 151"/>
                <a:gd name="T35" fmla="*/ 147 h 150"/>
                <a:gd name="T36" fmla="*/ 75 w 151"/>
                <a:gd name="T37" fmla="*/ 150 h 150"/>
                <a:gd name="T38" fmla="*/ 56 w 151"/>
                <a:gd name="T39" fmla="*/ 148 h 150"/>
                <a:gd name="T40" fmla="*/ 39 w 151"/>
                <a:gd name="T41" fmla="*/ 140 h 150"/>
                <a:gd name="T42" fmla="*/ 24 w 151"/>
                <a:gd name="T43" fmla="*/ 129 h 150"/>
                <a:gd name="T44" fmla="*/ 11 w 151"/>
                <a:gd name="T45" fmla="*/ 113 h 150"/>
                <a:gd name="T46" fmla="*/ 2 w 151"/>
                <a:gd name="T47" fmla="*/ 95 h 150"/>
                <a:gd name="T48" fmla="*/ 0 w 151"/>
                <a:gd name="T49" fmla="*/ 76 h 150"/>
                <a:gd name="T50" fmla="*/ 2 w 151"/>
                <a:gd name="T51" fmla="*/ 57 h 150"/>
                <a:gd name="T52" fmla="*/ 10 w 151"/>
                <a:gd name="T53" fmla="*/ 39 h 150"/>
                <a:gd name="T54" fmla="*/ 21 w 151"/>
                <a:gd name="T55" fmla="*/ 25 h 150"/>
                <a:gd name="T56" fmla="*/ 37 w 151"/>
                <a:gd name="T57" fmla="*/ 12 h 150"/>
                <a:gd name="T58" fmla="*/ 37 w 151"/>
                <a:gd name="T59" fmla="*/ 12 h 150"/>
                <a:gd name="T60" fmla="*/ 37 w 151"/>
                <a:gd name="T61" fmla="*/ 11 h 150"/>
                <a:gd name="T62" fmla="*/ 38 w 151"/>
                <a:gd name="T63" fmla="*/ 11 h 150"/>
                <a:gd name="T64" fmla="*/ 38 w 151"/>
                <a:gd name="T65" fmla="*/ 11 h 150"/>
                <a:gd name="T66" fmla="*/ 38 w 151"/>
                <a:gd name="T67" fmla="*/ 11 h 150"/>
                <a:gd name="T68" fmla="*/ 39 w 151"/>
                <a:gd name="T69" fmla="*/ 10 h 150"/>
                <a:gd name="T70" fmla="*/ 57 w 151"/>
                <a:gd name="T71" fmla="*/ 3 h 150"/>
                <a:gd name="T72" fmla="*/ 77 w 151"/>
                <a:gd name="T7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" h="150">
                  <a:moveTo>
                    <a:pt x="77" y="0"/>
                  </a:moveTo>
                  <a:lnTo>
                    <a:pt x="96" y="3"/>
                  </a:lnTo>
                  <a:lnTo>
                    <a:pt x="114" y="10"/>
                  </a:lnTo>
                  <a:lnTo>
                    <a:pt x="128" y="21"/>
                  </a:lnTo>
                  <a:lnTo>
                    <a:pt x="141" y="37"/>
                  </a:lnTo>
                  <a:lnTo>
                    <a:pt x="149" y="55"/>
                  </a:lnTo>
                  <a:lnTo>
                    <a:pt x="151" y="74"/>
                  </a:lnTo>
                  <a:lnTo>
                    <a:pt x="149" y="93"/>
                  </a:lnTo>
                  <a:lnTo>
                    <a:pt x="142" y="111"/>
                  </a:lnTo>
                  <a:lnTo>
                    <a:pt x="131" y="126"/>
                  </a:lnTo>
                  <a:lnTo>
                    <a:pt x="115" y="138"/>
                  </a:lnTo>
                  <a:lnTo>
                    <a:pt x="115" y="138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3" y="140"/>
                  </a:lnTo>
                  <a:lnTo>
                    <a:pt x="113" y="140"/>
                  </a:lnTo>
                  <a:lnTo>
                    <a:pt x="95" y="147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9" y="140"/>
                  </a:lnTo>
                  <a:lnTo>
                    <a:pt x="24" y="129"/>
                  </a:lnTo>
                  <a:lnTo>
                    <a:pt x="11" y="113"/>
                  </a:lnTo>
                  <a:lnTo>
                    <a:pt x="2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9"/>
                  </a:lnTo>
                  <a:lnTo>
                    <a:pt x="21" y="25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0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9" name="Freeform 227"/>
            <p:cNvSpPr>
              <a:spLocks/>
            </p:cNvSpPr>
            <p:nvPr/>
          </p:nvSpPr>
          <p:spPr bwMode="auto">
            <a:xfrm>
              <a:off x="353" y="347"/>
              <a:ext cx="25" cy="24"/>
            </a:xfrm>
            <a:custGeom>
              <a:avLst/>
              <a:gdLst>
                <a:gd name="T0" fmla="*/ 73 w 150"/>
                <a:gd name="T1" fmla="*/ 0 h 149"/>
                <a:gd name="T2" fmla="*/ 94 w 150"/>
                <a:gd name="T3" fmla="*/ 3 h 149"/>
                <a:gd name="T4" fmla="*/ 112 w 150"/>
                <a:gd name="T5" fmla="*/ 9 h 149"/>
                <a:gd name="T6" fmla="*/ 127 w 150"/>
                <a:gd name="T7" fmla="*/ 22 h 149"/>
                <a:gd name="T8" fmla="*/ 140 w 150"/>
                <a:gd name="T9" fmla="*/ 38 h 149"/>
                <a:gd name="T10" fmla="*/ 147 w 150"/>
                <a:gd name="T11" fmla="*/ 54 h 149"/>
                <a:gd name="T12" fmla="*/ 150 w 150"/>
                <a:gd name="T13" fmla="*/ 73 h 149"/>
                <a:gd name="T14" fmla="*/ 148 w 150"/>
                <a:gd name="T15" fmla="*/ 93 h 149"/>
                <a:gd name="T16" fmla="*/ 140 w 150"/>
                <a:gd name="T17" fmla="*/ 112 h 149"/>
                <a:gd name="T18" fmla="*/ 129 w 150"/>
                <a:gd name="T19" fmla="*/ 127 h 149"/>
                <a:gd name="T20" fmla="*/ 113 w 150"/>
                <a:gd name="T21" fmla="*/ 139 h 149"/>
                <a:gd name="T22" fmla="*/ 95 w 150"/>
                <a:gd name="T23" fmla="*/ 147 h 149"/>
                <a:gd name="T24" fmla="*/ 77 w 150"/>
                <a:gd name="T25" fmla="*/ 149 h 149"/>
                <a:gd name="T26" fmla="*/ 58 w 150"/>
                <a:gd name="T27" fmla="*/ 148 h 149"/>
                <a:gd name="T28" fmla="*/ 38 w 150"/>
                <a:gd name="T29" fmla="*/ 140 h 149"/>
                <a:gd name="T30" fmla="*/ 23 w 150"/>
                <a:gd name="T31" fmla="*/ 127 h 149"/>
                <a:gd name="T32" fmla="*/ 11 w 150"/>
                <a:gd name="T33" fmla="*/ 113 h 149"/>
                <a:gd name="T34" fmla="*/ 4 w 150"/>
                <a:gd name="T35" fmla="*/ 95 h 149"/>
                <a:gd name="T36" fmla="*/ 0 w 150"/>
                <a:gd name="T37" fmla="*/ 76 h 149"/>
                <a:gd name="T38" fmla="*/ 2 w 150"/>
                <a:gd name="T39" fmla="*/ 57 h 149"/>
                <a:gd name="T40" fmla="*/ 10 w 150"/>
                <a:gd name="T41" fmla="*/ 38 h 149"/>
                <a:gd name="T42" fmla="*/ 23 w 150"/>
                <a:gd name="T43" fmla="*/ 22 h 149"/>
                <a:gd name="T44" fmla="*/ 37 w 150"/>
                <a:gd name="T45" fmla="*/ 11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4" y="3"/>
                  </a:lnTo>
                  <a:lnTo>
                    <a:pt x="112" y="9"/>
                  </a:lnTo>
                  <a:lnTo>
                    <a:pt x="127" y="22"/>
                  </a:lnTo>
                  <a:lnTo>
                    <a:pt x="140" y="38"/>
                  </a:lnTo>
                  <a:lnTo>
                    <a:pt x="147" y="54"/>
                  </a:lnTo>
                  <a:lnTo>
                    <a:pt x="150" y="73"/>
                  </a:lnTo>
                  <a:lnTo>
                    <a:pt x="148" y="93"/>
                  </a:lnTo>
                  <a:lnTo>
                    <a:pt x="140" y="112"/>
                  </a:lnTo>
                  <a:lnTo>
                    <a:pt x="129" y="127"/>
                  </a:lnTo>
                  <a:lnTo>
                    <a:pt x="113" y="139"/>
                  </a:lnTo>
                  <a:lnTo>
                    <a:pt x="95" y="147"/>
                  </a:lnTo>
                  <a:lnTo>
                    <a:pt x="77" y="149"/>
                  </a:lnTo>
                  <a:lnTo>
                    <a:pt x="58" y="148"/>
                  </a:lnTo>
                  <a:lnTo>
                    <a:pt x="38" y="140"/>
                  </a:lnTo>
                  <a:lnTo>
                    <a:pt x="23" y="127"/>
                  </a:lnTo>
                  <a:lnTo>
                    <a:pt x="11" y="113"/>
                  </a:lnTo>
                  <a:lnTo>
                    <a:pt x="4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8"/>
                  </a:lnTo>
                  <a:lnTo>
                    <a:pt x="23" y="22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70" name="Group 210"/>
          <p:cNvGrpSpPr/>
          <p:nvPr/>
        </p:nvGrpSpPr>
        <p:grpSpPr bwMode="auto">
          <a:xfrm>
            <a:off x="7760140" y="4977228"/>
            <a:ext cx="247015" cy="187960"/>
            <a:chOff x="0" y="0"/>
            <a:chExt cx="618" cy="470"/>
          </a:xfrm>
          <a:solidFill>
            <a:schemeClr val="bg1"/>
          </a:solidFill>
        </p:grpSpPr>
        <p:sp>
          <p:nvSpPr>
            <p:cNvPr id="71" name="Freeform 212"/>
            <p:cNvSpPr>
              <a:spLocks noEditPoints="1"/>
            </p:cNvSpPr>
            <p:nvPr/>
          </p:nvSpPr>
          <p:spPr bwMode="auto">
            <a:xfrm>
              <a:off x="211" y="0"/>
              <a:ext cx="407" cy="470"/>
            </a:xfrm>
            <a:custGeom>
              <a:avLst/>
              <a:gdLst>
                <a:gd name="T0" fmla="*/ 993 w 2446"/>
                <a:gd name="T1" fmla="*/ 749 h 2822"/>
                <a:gd name="T2" fmla="*/ 720 w 2446"/>
                <a:gd name="T3" fmla="*/ 872 h 2822"/>
                <a:gd name="T4" fmla="*/ 503 w 2446"/>
                <a:gd name="T5" fmla="*/ 1072 h 2822"/>
                <a:gd name="T6" fmla="*/ 360 w 2446"/>
                <a:gd name="T7" fmla="*/ 1331 h 2822"/>
                <a:gd name="T8" fmla="*/ 308 w 2446"/>
                <a:gd name="T9" fmla="*/ 1633 h 2822"/>
                <a:gd name="T10" fmla="*/ 360 w 2446"/>
                <a:gd name="T11" fmla="*/ 1937 h 2822"/>
                <a:gd name="T12" fmla="*/ 503 w 2446"/>
                <a:gd name="T13" fmla="*/ 2196 h 2822"/>
                <a:gd name="T14" fmla="*/ 720 w 2446"/>
                <a:gd name="T15" fmla="*/ 2396 h 2822"/>
                <a:gd name="T16" fmla="*/ 993 w 2446"/>
                <a:gd name="T17" fmla="*/ 2517 h 2822"/>
                <a:gd name="T18" fmla="*/ 1302 w 2446"/>
                <a:gd name="T19" fmla="*/ 2543 h 2822"/>
                <a:gd name="T20" fmla="*/ 1596 w 2446"/>
                <a:gd name="T21" fmla="*/ 2468 h 2822"/>
                <a:gd name="T22" fmla="*/ 1844 w 2446"/>
                <a:gd name="T23" fmla="*/ 2305 h 2822"/>
                <a:gd name="T24" fmla="*/ 2026 w 2446"/>
                <a:gd name="T25" fmla="*/ 2073 h 2822"/>
                <a:gd name="T26" fmla="*/ 2125 w 2446"/>
                <a:gd name="T27" fmla="*/ 1790 h 2822"/>
                <a:gd name="T28" fmla="*/ 2125 w 2446"/>
                <a:gd name="T29" fmla="*/ 1478 h 2822"/>
                <a:gd name="T30" fmla="*/ 2026 w 2446"/>
                <a:gd name="T31" fmla="*/ 1195 h 2822"/>
                <a:gd name="T32" fmla="*/ 1844 w 2446"/>
                <a:gd name="T33" fmla="*/ 963 h 2822"/>
                <a:gd name="T34" fmla="*/ 1596 w 2446"/>
                <a:gd name="T35" fmla="*/ 800 h 2822"/>
                <a:gd name="T36" fmla="*/ 1302 w 2446"/>
                <a:gd name="T37" fmla="*/ 723 h 2822"/>
                <a:gd name="T38" fmla="*/ 1455 w 2446"/>
                <a:gd name="T39" fmla="*/ 2 h 2822"/>
                <a:gd name="T40" fmla="*/ 1501 w 2446"/>
                <a:gd name="T41" fmla="*/ 48 h 2822"/>
                <a:gd name="T42" fmla="*/ 1496 w 2446"/>
                <a:gd name="T43" fmla="*/ 298 h 2822"/>
                <a:gd name="T44" fmla="*/ 1437 w 2446"/>
                <a:gd name="T45" fmla="*/ 331 h 2822"/>
                <a:gd name="T46" fmla="*/ 1528 w 2446"/>
                <a:gd name="T47" fmla="*/ 484 h 2822"/>
                <a:gd name="T48" fmla="*/ 1829 w 2446"/>
                <a:gd name="T49" fmla="*/ 610 h 2822"/>
                <a:gd name="T50" fmla="*/ 2020 w 2446"/>
                <a:gd name="T51" fmla="*/ 626 h 2822"/>
                <a:gd name="T52" fmla="*/ 2002 w 2446"/>
                <a:gd name="T53" fmla="*/ 561 h 2822"/>
                <a:gd name="T54" fmla="*/ 2129 w 2446"/>
                <a:gd name="T55" fmla="*/ 425 h 2822"/>
                <a:gd name="T56" fmla="*/ 2196 w 2446"/>
                <a:gd name="T57" fmla="*/ 425 h 2822"/>
                <a:gd name="T58" fmla="*/ 2443 w 2446"/>
                <a:gd name="T59" fmla="*/ 681 h 2822"/>
                <a:gd name="T60" fmla="*/ 2426 w 2446"/>
                <a:gd name="T61" fmla="*/ 746 h 2822"/>
                <a:gd name="T62" fmla="*/ 2284 w 2446"/>
                <a:gd name="T63" fmla="*/ 860 h 2822"/>
                <a:gd name="T64" fmla="*/ 2226 w 2446"/>
                <a:gd name="T65" fmla="*/ 831 h 2822"/>
                <a:gd name="T66" fmla="*/ 2296 w 2446"/>
                <a:gd name="T67" fmla="*/ 1117 h 2822"/>
                <a:gd name="T68" fmla="*/ 2401 w 2446"/>
                <a:gd name="T69" fmla="*/ 1451 h 2822"/>
                <a:gd name="T70" fmla="*/ 2401 w 2446"/>
                <a:gd name="T71" fmla="*/ 1816 h 2822"/>
                <a:gd name="T72" fmla="*/ 2294 w 2446"/>
                <a:gd name="T73" fmla="*/ 2156 h 2822"/>
                <a:gd name="T74" fmla="*/ 2096 w 2446"/>
                <a:gd name="T75" fmla="*/ 2442 h 2822"/>
                <a:gd name="T76" fmla="*/ 1824 w 2446"/>
                <a:gd name="T77" fmla="*/ 2660 h 2822"/>
                <a:gd name="T78" fmla="*/ 1496 w 2446"/>
                <a:gd name="T79" fmla="*/ 2790 h 2822"/>
                <a:gd name="T80" fmla="*/ 1130 w 2446"/>
                <a:gd name="T81" fmla="*/ 2819 h 2822"/>
                <a:gd name="T82" fmla="*/ 780 w 2446"/>
                <a:gd name="T83" fmla="*/ 2737 h 2822"/>
                <a:gd name="T84" fmla="*/ 478 w 2446"/>
                <a:gd name="T85" fmla="*/ 2560 h 2822"/>
                <a:gd name="T86" fmla="*/ 242 w 2446"/>
                <a:gd name="T87" fmla="*/ 2306 h 2822"/>
                <a:gd name="T88" fmla="*/ 87 w 2446"/>
                <a:gd name="T89" fmla="*/ 1992 h 2822"/>
                <a:gd name="T90" fmla="*/ 32 w 2446"/>
                <a:gd name="T91" fmla="*/ 1633 h 2822"/>
                <a:gd name="T92" fmla="*/ 86 w 2446"/>
                <a:gd name="T93" fmla="*/ 1280 h 2822"/>
                <a:gd name="T94" fmla="*/ 236 w 2446"/>
                <a:gd name="T95" fmla="*/ 967 h 2822"/>
                <a:gd name="T96" fmla="*/ 197 w 2446"/>
                <a:gd name="T97" fmla="*/ 852 h 2822"/>
                <a:gd name="T98" fmla="*/ 129 w 2446"/>
                <a:gd name="T99" fmla="*/ 852 h 2822"/>
                <a:gd name="T100" fmla="*/ 2 w 2446"/>
                <a:gd name="T101" fmla="*/ 716 h 2822"/>
                <a:gd name="T102" fmla="*/ 20 w 2446"/>
                <a:gd name="T103" fmla="*/ 650 h 2822"/>
                <a:gd name="T104" fmla="*/ 284 w 2446"/>
                <a:gd name="T105" fmla="*/ 416 h 2822"/>
                <a:gd name="T106" fmla="*/ 427 w 2446"/>
                <a:gd name="T107" fmla="*/ 530 h 2822"/>
                <a:gd name="T108" fmla="*/ 445 w 2446"/>
                <a:gd name="T109" fmla="*/ 594 h 2822"/>
                <a:gd name="T110" fmla="*/ 484 w 2446"/>
                <a:gd name="T111" fmla="*/ 701 h 2822"/>
                <a:gd name="T112" fmla="*/ 762 w 2446"/>
                <a:gd name="T113" fmla="*/ 537 h 2822"/>
                <a:gd name="T114" fmla="*/ 1083 w 2446"/>
                <a:gd name="T115" fmla="*/ 453 h 2822"/>
                <a:gd name="T116" fmla="*/ 976 w 2446"/>
                <a:gd name="T117" fmla="*/ 322 h 2822"/>
                <a:gd name="T118" fmla="*/ 942 w 2446"/>
                <a:gd name="T119" fmla="*/ 264 h 2822"/>
                <a:gd name="T120" fmla="*/ 961 w 2446"/>
                <a:gd name="T121" fmla="*/ 19 h 2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46" h="2822">
                  <a:moveTo>
                    <a:pt x="1223" y="720"/>
                  </a:moveTo>
                  <a:lnTo>
                    <a:pt x="1145" y="723"/>
                  </a:lnTo>
                  <a:lnTo>
                    <a:pt x="1067" y="734"/>
                  </a:lnTo>
                  <a:lnTo>
                    <a:pt x="993" y="749"/>
                  </a:lnTo>
                  <a:lnTo>
                    <a:pt x="921" y="772"/>
                  </a:lnTo>
                  <a:lnTo>
                    <a:pt x="850" y="800"/>
                  </a:lnTo>
                  <a:lnTo>
                    <a:pt x="783" y="834"/>
                  </a:lnTo>
                  <a:lnTo>
                    <a:pt x="720" y="872"/>
                  </a:lnTo>
                  <a:lnTo>
                    <a:pt x="660" y="914"/>
                  </a:lnTo>
                  <a:lnTo>
                    <a:pt x="603" y="963"/>
                  </a:lnTo>
                  <a:lnTo>
                    <a:pt x="551" y="1014"/>
                  </a:lnTo>
                  <a:lnTo>
                    <a:pt x="503" y="1072"/>
                  </a:lnTo>
                  <a:lnTo>
                    <a:pt x="459" y="1131"/>
                  </a:lnTo>
                  <a:lnTo>
                    <a:pt x="421" y="1195"/>
                  </a:lnTo>
                  <a:lnTo>
                    <a:pt x="388" y="1262"/>
                  </a:lnTo>
                  <a:lnTo>
                    <a:pt x="360" y="1331"/>
                  </a:lnTo>
                  <a:lnTo>
                    <a:pt x="338" y="1403"/>
                  </a:lnTo>
                  <a:lnTo>
                    <a:pt x="322" y="1478"/>
                  </a:lnTo>
                  <a:lnTo>
                    <a:pt x="312" y="1555"/>
                  </a:lnTo>
                  <a:lnTo>
                    <a:pt x="308" y="1633"/>
                  </a:lnTo>
                  <a:lnTo>
                    <a:pt x="312" y="1712"/>
                  </a:lnTo>
                  <a:lnTo>
                    <a:pt x="322" y="1790"/>
                  </a:lnTo>
                  <a:lnTo>
                    <a:pt x="338" y="1864"/>
                  </a:lnTo>
                  <a:lnTo>
                    <a:pt x="360" y="1937"/>
                  </a:lnTo>
                  <a:lnTo>
                    <a:pt x="388" y="2006"/>
                  </a:lnTo>
                  <a:lnTo>
                    <a:pt x="421" y="2073"/>
                  </a:lnTo>
                  <a:lnTo>
                    <a:pt x="459" y="2137"/>
                  </a:lnTo>
                  <a:lnTo>
                    <a:pt x="503" y="2196"/>
                  </a:lnTo>
                  <a:lnTo>
                    <a:pt x="551" y="2252"/>
                  </a:lnTo>
                  <a:lnTo>
                    <a:pt x="603" y="2305"/>
                  </a:lnTo>
                  <a:lnTo>
                    <a:pt x="660" y="2352"/>
                  </a:lnTo>
                  <a:lnTo>
                    <a:pt x="720" y="2396"/>
                  </a:lnTo>
                  <a:lnTo>
                    <a:pt x="783" y="2434"/>
                  </a:lnTo>
                  <a:lnTo>
                    <a:pt x="850" y="2468"/>
                  </a:lnTo>
                  <a:lnTo>
                    <a:pt x="921" y="2495"/>
                  </a:lnTo>
                  <a:lnTo>
                    <a:pt x="993" y="2517"/>
                  </a:lnTo>
                  <a:lnTo>
                    <a:pt x="1067" y="2533"/>
                  </a:lnTo>
                  <a:lnTo>
                    <a:pt x="1145" y="2543"/>
                  </a:lnTo>
                  <a:lnTo>
                    <a:pt x="1223" y="2547"/>
                  </a:lnTo>
                  <a:lnTo>
                    <a:pt x="1302" y="2543"/>
                  </a:lnTo>
                  <a:lnTo>
                    <a:pt x="1379" y="2533"/>
                  </a:lnTo>
                  <a:lnTo>
                    <a:pt x="1454" y="2517"/>
                  </a:lnTo>
                  <a:lnTo>
                    <a:pt x="1526" y="2495"/>
                  </a:lnTo>
                  <a:lnTo>
                    <a:pt x="1596" y="2468"/>
                  </a:lnTo>
                  <a:lnTo>
                    <a:pt x="1663" y="2434"/>
                  </a:lnTo>
                  <a:lnTo>
                    <a:pt x="1726" y="2396"/>
                  </a:lnTo>
                  <a:lnTo>
                    <a:pt x="1787" y="2352"/>
                  </a:lnTo>
                  <a:lnTo>
                    <a:pt x="1844" y="2305"/>
                  </a:lnTo>
                  <a:lnTo>
                    <a:pt x="1895" y="2252"/>
                  </a:lnTo>
                  <a:lnTo>
                    <a:pt x="1944" y="2196"/>
                  </a:lnTo>
                  <a:lnTo>
                    <a:pt x="1986" y="2137"/>
                  </a:lnTo>
                  <a:lnTo>
                    <a:pt x="2026" y="2073"/>
                  </a:lnTo>
                  <a:lnTo>
                    <a:pt x="2058" y="2006"/>
                  </a:lnTo>
                  <a:lnTo>
                    <a:pt x="2087" y="1937"/>
                  </a:lnTo>
                  <a:lnTo>
                    <a:pt x="2109" y="1864"/>
                  </a:lnTo>
                  <a:lnTo>
                    <a:pt x="2125" y="1790"/>
                  </a:lnTo>
                  <a:lnTo>
                    <a:pt x="2135" y="1712"/>
                  </a:lnTo>
                  <a:lnTo>
                    <a:pt x="2138" y="1633"/>
                  </a:lnTo>
                  <a:lnTo>
                    <a:pt x="2135" y="1555"/>
                  </a:lnTo>
                  <a:lnTo>
                    <a:pt x="2125" y="1478"/>
                  </a:lnTo>
                  <a:lnTo>
                    <a:pt x="2109" y="1403"/>
                  </a:lnTo>
                  <a:lnTo>
                    <a:pt x="2087" y="1331"/>
                  </a:lnTo>
                  <a:lnTo>
                    <a:pt x="2058" y="1262"/>
                  </a:lnTo>
                  <a:lnTo>
                    <a:pt x="2026" y="1195"/>
                  </a:lnTo>
                  <a:lnTo>
                    <a:pt x="1986" y="1131"/>
                  </a:lnTo>
                  <a:lnTo>
                    <a:pt x="1944" y="1072"/>
                  </a:lnTo>
                  <a:lnTo>
                    <a:pt x="1895" y="1014"/>
                  </a:lnTo>
                  <a:lnTo>
                    <a:pt x="1844" y="963"/>
                  </a:lnTo>
                  <a:lnTo>
                    <a:pt x="1787" y="914"/>
                  </a:lnTo>
                  <a:lnTo>
                    <a:pt x="1726" y="872"/>
                  </a:lnTo>
                  <a:lnTo>
                    <a:pt x="1663" y="834"/>
                  </a:lnTo>
                  <a:lnTo>
                    <a:pt x="1596" y="800"/>
                  </a:lnTo>
                  <a:lnTo>
                    <a:pt x="1526" y="772"/>
                  </a:lnTo>
                  <a:lnTo>
                    <a:pt x="1454" y="749"/>
                  </a:lnTo>
                  <a:lnTo>
                    <a:pt x="1379" y="734"/>
                  </a:lnTo>
                  <a:lnTo>
                    <a:pt x="1302" y="723"/>
                  </a:lnTo>
                  <a:lnTo>
                    <a:pt x="1223" y="720"/>
                  </a:lnTo>
                  <a:close/>
                  <a:moveTo>
                    <a:pt x="1010" y="0"/>
                  </a:moveTo>
                  <a:lnTo>
                    <a:pt x="1437" y="0"/>
                  </a:lnTo>
                  <a:lnTo>
                    <a:pt x="1455" y="2"/>
                  </a:lnTo>
                  <a:lnTo>
                    <a:pt x="1471" y="9"/>
                  </a:lnTo>
                  <a:lnTo>
                    <a:pt x="1484" y="19"/>
                  </a:lnTo>
                  <a:lnTo>
                    <a:pt x="1495" y="33"/>
                  </a:lnTo>
                  <a:lnTo>
                    <a:pt x="1501" y="48"/>
                  </a:lnTo>
                  <a:lnTo>
                    <a:pt x="1505" y="66"/>
                  </a:lnTo>
                  <a:lnTo>
                    <a:pt x="1505" y="264"/>
                  </a:lnTo>
                  <a:lnTo>
                    <a:pt x="1502" y="282"/>
                  </a:lnTo>
                  <a:lnTo>
                    <a:pt x="1496" y="298"/>
                  </a:lnTo>
                  <a:lnTo>
                    <a:pt x="1484" y="311"/>
                  </a:lnTo>
                  <a:lnTo>
                    <a:pt x="1471" y="321"/>
                  </a:lnTo>
                  <a:lnTo>
                    <a:pt x="1455" y="329"/>
                  </a:lnTo>
                  <a:lnTo>
                    <a:pt x="1437" y="331"/>
                  </a:lnTo>
                  <a:lnTo>
                    <a:pt x="1363" y="331"/>
                  </a:lnTo>
                  <a:lnTo>
                    <a:pt x="1363" y="453"/>
                  </a:lnTo>
                  <a:lnTo>
                    <a:pt x="1446" y="465"/>
                  </a:lnTo>
                  <a:lnTo>
                    <a:pt x="1528" y="484"/>
                  </a:lnTo>
                  <a:lnTo>
                    <a:pt x="1607" y="508"/>
                  </a:lnTo>
                  <a:lnTo>
                    <a:pt x="1684" y="537"/>
                  </a:lnTo>
                  <a:lnTo>
                    <a:pt x="1758" y="571"/>
                  </a:lnTo>
                  <a:lnTo>
                    <a:pt x="1829" y="610"/>
                  </a:lnTo>
                  <a:lnTo>
                    <a:pt x="1898" y="654"/>
                  </a:lnTo>
                  <a:lnTo>
                    <a:pt x="1962" y="701"/>
                  </a:lnTo>
                  <a:lnTo>
                    <a:pt x="2029" y="635"/>
                  </a:lnTo>
                  <a:lnTo>
                    <a:pt x="2020" y="626"/>
                  </a:lnTo>
                  <a:lnTo>
                    <a:pt x="2009" y="611"/>
                  </a:lnTo>
                  <a:lnTo>
                    <a:pt x="2002" y="595"/>
                  </a:lnTo>
                  <a:lnTo>
                    <a:pt x="2000" y="579"/>
                  </a:lnTo>
                  <a:lnTo>
                    <a:pt x="2002" y="561"/>
                  </a:lnTo>
                  <a:lnTo>
                    <a:pt x="2009" y="545"/>
                  </a:lnTo>
                  <a:lnTo>
                    <a:pt x="2020" y="530"/>
                  </a:lnTo>
                  <a:lnTo>
                    <a:pt x="2116" y="435"/>
                  </a:lnTo>
                  <a:lnTo>
                    <a:pt x="2129" y="425"/>
                  </a:lnTo>
                  <a:lnTo>
                    <a:pt x="2145" y="418"/>
                  </a:lnTo>
                  <a:lnTo>
                    <a:pt x="2163" y="416"/>
                  </a:lnTo>
                  <a:lnTo>
                    <a:pt x="2180" y="418"/>
                  </a:lnTo>
                  <a:lnTo>
                    <a:pt x="2196" y="425"/>
                  </a:lnTo>
                  <a:lnTo>
                    <a:pt x="2210" y="435"/>
                  </a:lnTo>
                  <a:lnTo>
                    <a:pt x="2426" y="650"/>
                  </a:lnTo>
                  <a:lnTo>
                    <a:pt x="2438" y="665"/>
                  </a:lnTo>
                  <a:lnTo>
                    <a:pt x="2443" y="681"/>
                  </a:lnTo>
                  <a:lnTo>
                    <a:pt x="2446" y="698"/>
                  </a:lnTo>
                  <a:lnTo>
                    <a:pt x="2443" y="714"/>
                  </a:lnTo>
                  <a:lnTo>
                    <a:pt x="2438" y="731"/>
                  </a:lnTo>
                  <a:lnTo>
                    <a:pt x="2426" y="746"/>
                  </a:lnTo>
                  <a:lnTo>
                    <a:pt x="2331" y="840"/>
                  </a:lnTo>
                  <a:lnTo>
                    <a:pt x="2316" y="852"/>
                  </a:lnTo>
                  <a:lnTo>
                    <a:pt x="2300" y="858"/>
                  </a:lnTo>
                  <a:lnTo>
                    <a:pt x="2284" y="860"/>
                  </a:lnTo>
                  <a:lnTo>
                    <a:pt x="2267" y="858"/>
                  </a:lnTo>
                  <a:lnTo>
                    <a:pt x="2250" y="852"/>
                  </a:lnTo>
                  <a:lnTo>
                    <a:pt x="2235" y="840"/>
                  </a:lnTo>
                  <a:lnTo>
                    <a:pt x="2226" y="831"/>
                  </a:lnTo>
                  <a:lnTo>
                    <a:pt x="2160" y="899"/>
                  </a:lnTo>
                  <a:lnTo>
                    <a:pt x="2210" y="967"/>
                  </a:lnTo>
                  <a:lnTo>
                    <a:pt x="2255" y="1040"/>
                  </a:lnTo>
                  <a:lnTo>
                    <a:pt x="2296" y="1117"/>
                  </a:lnTo>
                  <a:lnTo>
                    <a:pt x="2332" y="1196"/>
                  </a:lnTo>
                  <a:lnTo>
                    <a:pt x="2361" y="1280"/>
                  </a:lnTo>
                  <a:lnTo>
                    <a:pt x="2384" y="1365"/>
                  </a:lnTo>
                  <a:lnTo>
                    <a:pt x="2401" y="1451"/>
                  </a:lnTo>
                  <a:lnTo>
                    <a:pt x="2411" y="1541"/>
                  </a:lnTo>
                  <a:lnTo>
                    <a:pt x="2415" y="1633"/>
                  </a:lnTo>
                  <a:lnTo>
                    <a:pt x="2411" y="1725"/>
                  </a:lnTo>
                  <a:lnTo>
                    <a:pt x="2401" y="1816"/>
                  </a:lnTo>
                  <a:lnTo>
                    <a:pt x="2383" y="1905"/>
                  </a:lnTo>
                  <a:lnTo>
                    <a:pt x="2359" y="1992"/>
                  </a:lnTo>
                  <a:lnTo>
                    <a:pt x="2330" y="2075"/>
                  </a:lnTo>
                  <a:lnTo>
                    <a:pt x="2294" y="2156"/>
                  </a:lnTo>
                  <a:lnTo>
                    <a:pt x="2252" y="2232"/>
                  </a:lnTo>
                  <a:lnTo>
                    <a:pt x="2205" y="2306"/>
                  </a:lnTo>
                  <a:lnTo>
                    <a:pt x="2153" y="2376"/>
                  </a:lnTo>
                  <a:lnTo>
                    <a:pt x="2096" y="2442"/>
                  </a:lnTo>
                  <a:lnTo>
                    <a:pt x="2034" y="2504"/>
                  </a:lnTo>
                  <a:lnTo>
                    <a:pt x="1967" y="2560"/>
                  </a:lnTo>
                  <a:lnTo>
                    <a:pt x="1898" y="2613"/>
                  </a:lnTo>
                  <a:lnTo>
                    <a:pt x="1824" y="2660"/>
                  </a:lnTo>
                  <a:lnTo>
                    <a:pt x="1747" y="2701"/>
                  </a:lnTo>
                  <a:lnTo>
                    <a:pt x="1666" y="2737"/>
                  </a:lnTo>
                  <a:lnTo>
                    <a:pt x="1582" y="2767"/>
                  </a:lnTo>
                  <a:lnTo>
                    <a:pt x="1496" y="2790"/>
                  </a:lnTo>
                  <a:lnTo>
                    <a:pt x="1407" y="2808"/>
                  </a:lnTo>
                  <a:lnTo>
                    <a:pt x="1316" y="2819"/>
                  </a:lnTo>
                  <a:lnTo>
                    <a:pt x="1223" y="2822"/>
                  </a:lnTo>
                  <a:lnTo>
                    <a:pt x="1130" y="2819"/>
                  </a:lnTo>
                  <a:lnTo>
                    <a:pt x="1039" y="2808"/>
                  </a:lnTo>
                  <a:lnTo>
                    <a:pt x="950" y="2790"/>
                  </a:lnTo>
                  <a:lnTo>
                    <a:pt x="864" y="2767"/>
                  </a:lnTo>
                  <a:lnTo>
                    <a:pt x="780" y="2737"/>
                  </a:lnTo>
                  <a:lnTo>
                    <a:pt x="700" y="2701"/>
                  </a:lnTo>
                  <a:lnTo>
                    <a:pt x="622" y="2660"/>
                  </a:lnTo>
                  <a:lnTo>
                    <a:pt x="548" y="2613"/>
                  </a:lnTo>
                  <a:lnTo>
                    <a:pt x="478" y="2560"/>
                  </a:lnTo>
                  <a:lnTo>
                    <a:pt x="413" y="2504"/>
                  </a:lnTo>
                  <a:lnTo>
                    <a:pt x="351" y="2442"/>
                  </a:lnTo>
                  <a:lnTo>
                    <a:pt x="294" y="2376"/>
                  </a:lnTo>
                  <a:lnTo>
                    <a:pt x="242" y="2306"/>
                  </a:lnTo>
                  <a:lnTo>
                    <a:pt x="195" y="2232"/>
                  </a:lnTo>
                  <a:lnTo>
                    <a:pt x="153" y="2156"/>
                  </a:lnTo>
                  <a:lnTo>
                    <a:pt x="117" y="2075"/>
                  </a:lnTo>
                  <a:lnTo>
                    <a:pt x="87" y="1992"/>
                  </a:lnTo>
                  <a:lnTo>
                    <a:pt x="63" y="1905"/>
                  </a:lnTo>
                  <a:lnTo>
                    <a:pt x="46" y="1816"/>
                  </a:lnTo>
                  <a:lnTo>
                    <a:pt x="35" y="1725"/>
                  </a:lnTo>
                  <a:lnTo>
                    <a:pt x="32" y="1633"/>
                  </a:lnTo>
                  <a:lnTo>
                    <a:pt x="35" y="1541"/>
                  </a:lnTo>
                  <a:lnTo>
                    <a:pt x="45" y="1451"/>
                  </a:lnTo>
                  <a:lnTo>
                    <a:pt x="62" y="1365"/>
                  </a:lnTo>
                  <a:lnTo>
                    <a:pt x="86" y="1280"/>
                  </a:lnTo>
                  <a:lnTo>
                    <a:pt x="115" y="1196"/>
                  </a:lnTo>
                  <a:lnTo>
                    <a:pt x="150" y="1117"/>
                  </a:lnTo>
                  <a:lnTo>
                    <a:pt x="190" y="1040"/>
                  </a:lnTo>
                  <a:lnTo>
                    <a:pt x="236" y="967"/>
                  </a:lnTo>
                  <a:lnTo>
                    <a:pt x="287" y="899"/>
                  </a:lnTo>
                  <a:lnTo>
                    <a:pt x="219" y="831"/>
                  </a:lnTo>
                  <a:lnTo>
                    <a:pt x="210" y="840"/>
                  </a:lnTo>
                  <a:lnTo>
                    <a:pt x="197" y="852"/>
                  </a:lnTo>
                  <a:lnTo>
                    <a:pt x="180" y="858"/>
                  </a:lnTo>
                  <a:lnTo>
                    <a:pt x="163" y="860"/>
                  </a:lnTo>
                  <a:lnTo>
                    <a:pt x="146" y="858"/>
                  </a:lnTo>
                  <a:lnTo>
                    <a:pt x="129" y="852"/>
                  </a:lnTo>
                  <a:lnTo>
                    <a:pt x="116" y="840"/>
                  </a:lnTo>
                  <a:lnTo>
                    <a:pt x="20" y="746"/>
                  </a:lnTo>
                  <a:lnTo>
                    <a:pt x="9" y="731"/>
                  </a:lnTo>
                  <a:lnTo>
                    <a:pt x="2" y="716"/>
                  </a:lnTo>
                  <a:lnTo>
                    <a:pt x="0" y="699"/>
                  </a:lnTo>
                  <a:lnTo>
                    <a:pt x="2" y="681"/>
                  </a:lnTo>
                  <a:lnTo>
                    <a:pt x="9" y="665"/>
                  </a:lnTo>
                  <a:lnTo>
                    <a:pt x="20" y="650"/>
                  </a:lnTo>
                  <a:lnTo>
                    <a:pt x="236" y="435"/>
                  </a:lnTo>
                  <a:lnTo>
                    <a:pt x="250" y="425"/>
                  </a:lnTo>
                  <a:lnTo>
                    <a:pt x="266" y="418"/>
                  </a:lnTo>
                  <a:lnTo>
                    <a:pt x="284" y="416"/>
                  </a:lnTo>
                  <a:lnTo>
                    <a:pt x="301" y="418"/>
                  </a:lnTo>
                  <a:lnTo>
                    <a:pt x="316" y="425"/>
                  </a:lnTo>
                  <a:lnTo>
                    <a:pt x="331" y="435"/>
                  </a:lnTo>
                  <a:lnTo>
                    <a:pt x="427" y="530"/>
                  </a:lnTo>
                  <a:lnTo>
                    <a:pt x="438" y="545"/>
                  </a:lnTo>
                  <a:lnTo>
                    <a:pt x="445" y="561"/>
                  </a:lnTo>
                  <a:lnTo>
                    <a:pt x="447" y="577"/>
                  </a:lnTo>
                  <a:lnTo>
                    <a:pt x="445" y="594"/>
                  </a:lnTo>
                  <a:lnTo>
                    <a:pt x="438" y="611"/>
                  </a:lnTo>
                  <a:lnTo>
                    <a:pt x="427" y="626"/>
                  </a:lnTo>
                  <a:lnTo>
                    <a:pt x="418" y="635"/>
                  </a:lnTo>
                  <a:lnTo>
                    <a:pt x="484" y="701"/>
                  </a:lnTo>
                  <a:lnTo>
                    <a:pt x="549" y="654"/>
                  </a:lnTo>
                  <a:lnTo>
                    <a:pt x="617" y="610"/>
                  </a:lnTo>
                  <a:lnTo>
                    <a:pt x="689" y="572"/>
                  </a:lnTo>
                  <a:lnTo>
                    <a:pt x="762" y="537"/>
                  </a:lnTo>
                  <a:lnTo>
                    <a:pt x="840" y="508"/>
                  </a:lnTo>
                  <a:lnTo>
                    <a:pt x="918" y="484"/>
                  </a:lnTo>
                  <a:lnTo>
                    <a:pt x="999" y="465"/>
                  </a:lnTo>
                  <a:lnTo>
                    <a:pt x="1083" y="453"/>
                  </a:lnTo>
                  <a:lnTo>
                    <a:pt x="1083" y="331"/>
                  </a:lnTo>
                  <a:lnTo>
                    <a:pt x="1010" y="331"/>
                  </a:lnTo>
                  <a:lnTo>
                    <a:pt x="992" y="329"/>
                  </a:lnTo>
                  <a:lnTo>
                    <a:pt x="976" y="322"/>
                  </a:lnTo>
                  <a:lnTo>
                    <a:pt x="962" y="311"/>
                  </a:lnTo>
                  <a:lnTo>
                    <a:pt x="951" y="298"/>
                  </a:lnTo>
                  <a:lnTo>
                    <a:pt x="944" y="282"/>
                  </a:lnTo>
                  <a:lnTo>
                    <a:pt x="942" y="264"/>
                  </a:lnTo>
                  <a:lnTo>
                    <a:pt x="942" y="66"/>
                  </a:lnTo>
                  <a:lnTo>
                    <a:pt x="944" y="48"/>
                  </a:lnTo>
                  <a:lnTo>
                    <a:pt x="951" y="33"/>
                  </a:lnTo>
                  <a:lnTo>
                    <a:pt x="961" y="19"/>
                  </a:lnTo>
                  <a:lnTo>
                    <a:pt x="975" y="9"/>
                  </a:lnTo>
                  <a:lnTo>
                    <a:pt x="992" y="2"/>
                  </a:lnTo>
                  <a:lnTo>
                    <a:pt x="10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2" name="Freeform 213"/>
            <p:cNvSpPr>
              <a:spLocks/>
            </p:cNvSpPr>
            <p:nvPr/>
          </p:nvSpPr>
          <p:spPr bwMode="auto">
            <a:xfrm>
              <a:off x="61" y="325"/>
              <a:ext cx="132" cy="40"/>
            </a:xfrm>
            <a:custGeom>
              <a:avLst/>
              <a:gdLst>
                <a:gd name="T0" fmla="*/ 118 w 794"/>
                <a:gd name="T1" fmla="*/ 0 h 237"/>
                <a:gd name="T2" fmla="*/ 721 w 794"/>
                <a:gd name="T3" fmla="*/ 0 h 237"/>
                <a:gd name="T4" fmla="*/ 741 w 794"/>
                <a:gd name="T5" fmla="*/ 79 h 237"/>
                <a:gd name="T6" fmla="*/ 766 w 794"/>
                <a:gd name="T7" fmla="*/ 156 h 237"/>
                <a:gd name="T8" fmla="*/ 794 w 794"/>
                <a:gd name="T9" fmla="*/ 231 h 237"/>
                <a:gd name="T10" fmla="*/ 777 w 794"/>
                <a:gd name="T11" fmla="*/ 235 h 237"/>
                <a:gd name="T12" fmla="*/ 758 w 794"/>
                <a:gd name="T13" fmla="*/ 237 h 237"/>
                <a:gd name="T14" fmla="*/ 118 w 794"/>
                <a:gd name="T15" fmla="*/ 237 h 237"/>
                <a:gd name="T16" fmla="*/ 91 w 794"/>
                <a:gd name="T17" fmla="*/ 234 h 237"/>
                <a:gd name="T18" fmla="*/ 66 w 794"/>
                <a:gd name="T19" fmla="*/ 225 h 237"/>
                <a:gd name="T20" fmla="*/ 44 w 794"/>
                <a:gd name="T21" fmla="*/ 211 h 237"/>
                <a:gd name="T22" fmla="*/ 26 w 794"/>
                <a:gd name="T23" fmla="*/ 194 h 237"/>
                <a:gd name="T24" fmla="*/ 12 w 794"/>
                <a:gd name="T25" fmla="*/ 171 h 237"/>
                <a:gd name="T26" fmla="*/ 3 w 794"/>
                <a:gd name="T27" fmla="*/ 146 h 237"/>
                <a:gd name="T28" fmla="*/ 0 w 794"/>
                <a:gd name="T29" fmla="*/ 119 h 237"/>
                <a:gd name="T30" fmla="*/ 3 w 794"/>
                <a:gd name="T31" fmla="*/ 92 h 237"/>
                <a:gd name="T32" fmla="*/ 12 w 794"/>
                <a:gd name="T33" fmla="*/ 68 h 237"/>
                <a:gd name="T34" fmla="*/ 26 w 794"/>
                <a:gd name="T35" fmla="*/ 45 h 237"/>
                <a:gd name="T36" fmla="*/ 44 w 794"/>
                <a:gd name="T37" fmla="*/ 27 h 237"/>
                <a:gd name="T38" fmla="*/ 66 w 794"/>
                <a:gd name="T39" fmla="*/ 14 h 237"/>
                <a:gd name="T40" fmla="*/ 91 w 794"/>
                <a:gd name="T41" fmla="*/ 5 h 237"/>
                <a:gd name="T42" fmla="*/ 118 w 794"/>
                <a:gd name="T43" fmla="*/ 1 h 237"/>
                <a:gd name="T44" fmla="*/ 118 w 794"/>
                <a:gd name="T4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4" h="237">
                  <a:moveTo>
                    <a:pt x="118" y="0"/>
                  </a:moveTo>
                  <a:lnTo>
                    <a:pt x="721" y="0"/>
                  </a:lnTo>
                  <a:lnTo>
                    <a:pt x="741" y="79"/>
                  </a:lnTo>
                  <a:lnTo>
                    <a:pt x="766" y="156"/>
                  </a:lnTo>
                  <a:lnTo>
                    <a:pt x="794" y="231"/>
                  </a:lnTo>
                  <a:lnTo>
                    <a:pt x="777" y="235"/>
                  </a:lnTo>
                  <a:lnTo>
                    <a:pt x="758" y="237"/>
                  </a:lnTo>
                  <a:lnTo>
                    <a:pt x="118" y="237"/>
                  </a:lnTo>
                  <a:lnTo>
                    <a:pt x="91" y="234"/>
                  </a:lnTo>
                  <a:lnTo>
                    <a:pt x="66" y="225"/>
                  </a:lnTo>
                  <a:lnTo>
                    <a:pt x="44" y="211"/>
                  </a:lnTo>
                  <a:lnTo>
                    <a:pt x="26" y="194"/>
                  </a:lnTo>
                  <a:lnTo>
                    <a:pt x="12" y="171"/>
                  </a:lnTo>
                  <a:lnTo>
                    <a:pt x="3" y="146"/>
                  </a:lnTo>
                  <a:lnTo>
                    <a:pt x="0" y="119"/>
                  </a:lnTo>
                  <a:lnTo>
                    <a:pt x="3" y="92"/>
                  </a:lnTo>
                  <a:lnTo>
                    <a:pt x="12" y="68"/>
                  </a:lnTo>
                  <a:lnTo>
                    <a:pt x="26" y="45"/>
                  </a:lnTo>
                  <a:lnTo>
                    <a:pt x="44" y="27"/>
                  </a:lnTo>
                  <a:lnTo>
                    <a:pt x="66" y="14"/>
                  </a:lnTo>
                  <a:lnTo>
                    <a:pt x="91" y="5"/>
                  </a:lnTo>
                  <a:lnTo>
                    <a:pt x="118" y="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3" name="Freeform 214"/>
            <p:cNvSpPr>
              <a:spLocks/>
            </p:cNvSpPr>
            <p:nvPr/>
          </p:nvSpPr>
          <p:spPr bwMode="auto">
            <a:xfrm>
              <a:off x="0" y="180"/>
              <a:ext cx="193" cy="39"/>
            </a:xfrm>
            <a:custGeom>
              <a:avLst/>
              <a:gdLst>
                <a:gd name="T0" fmla="*/ 118 w 1159"/>
                <a:gd name="T1" fmla="*/ 0 h 236"/>
                <a:gd name="T2" fmla="*/ 1124 w 1159"/>
                <a:gd name="T3" fmla="*/ 0 h 236"/>
                <a:gd name="T4" fmla="*/ 1142 w 1159"/>
                <a:gd name="T5" fmla="*/ 2 h 236"/>
                <a:gd name="T6" fmla="*/ 1159 w 1159"/>
                <a:gd name="T7" fmla="*/ 6 h 236"/>
                <a:gd name="T8" fmla="*/ 1131 w 1159"/>
                <a:gd name="T9" fmla="*/ 82 h 236"/>
                <a:gd name="T10" fmla="*/ 1106 w 1159"/>
                <a:gd name="T11" fmla="*/ 158 h 236"/>
                <a:gd name="T12" fmla="*/ 1086 w 1159"/>
                <a:gd name="T13" fmla="*/ 236 h 236"/>
                <a:gd name="T14" fmla="*/ 118 w 1159"/>
                <a:gd name="T15" fmla="*/ 236 h 236"/>
                <a:gd name="T16" fmla="*/ 91 w 1159"/>
                <a:gd name="T17" fmla="*/ 232 h 236"/>
                <a:gd name="T18" fmla="*/ 66 w 1159"/>
                <a:gd name="T19" fmla="*/ 223 h 236"/>
                <a:gd name="T20" fmla="*/ 44 w 1159"/>
                <a:gd name="T21" fmla="*/ 210 h 236"/>
                <a:gd name="T22" fmla="*/ 26 w 1159"/>
                <a:gd name="T23" fmla="*/ 192 h 236"/>
                <a:gd name="T24" fmla="*/ 12 w 1159"/>
                <a:gd name="T25" fmla="*/ 169 h 236"/>
                <a:gd name="T26" fmla="*/ 3 w 1159"/>
                <a:gd name="T27" fmla="*/ 145 h 236"/>
                <a:gd name="T28" fmla="*/ 0 w 1159"/>
                <a:gd name="T29" fmla="*/ 118 h 236"/>
                <a:gd name="T30" fmla="*/ 3 w 1159"/>
                <a:gd name="T31" fmla="*/ 91 h 236"/>
                <a:gd name="T32" fmla="*/ 12 w 1159"/>
                <a:gd name="T33" fmla="*/ 66 h 236"/>
                <a:gd name="T34" fmla="*/ 26 w 1159"/>
                <a:gd name="T35" fmla="*/ 45 h 236"/>
                <a:gd name="T36" fmla="*/ 44 w 1159"/>
                <a:gd name="T37" fmla="*/ 26 h 236"/>
                <a:gd name="T38" fmla="*/ 66 w 1159"/>
                <a:gd name="T39" fmla="*/ 12 h 236"/>
                <a:gd name="T40" fmla="*/ 91 w 1159"/>
                <a:gd name="T41" fmla="*/ 3 h 236"/>
                <a:gd name="T42" fmla="*/ 118 w 1159"/>
                <a:gd name="T43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9" h="236">
                  <a:moveTo>
                    <a:pt x="118" y="0"/>
                  </a:moveTo>
                  <a:lnTo>
                    <a:pt x="1124" y="0"/>
                  </a:lnTo>
                  <a:lnTo>
                    <a:pt x="1142" y="2"/>
                  </a:lnTo>
                  <a:lnTo>
                    <a:pt x="1159" y="6"/>
                  </a:lnTo>
                  <a:lnTo>
                    <a:pt x="1131" y="82"/>
                  </a:lnTo>
                  <a:lnTo>
                    <a:pt x="1106" y="158"/>
                  </a:lnTo>
                  <a:lnTo>
                    <a:pt x="1086" y="236"/>
                  </a:lnTo>
                  <a:lnTo>
                    <a:pt x="118" y="236"/>
                  </a:lnTo>
                  <a:lnTo>
                    <a:pt x="91" y="232"/>
                  </a:lnTo>
                  <a:lnTo>
                    <a:pt x="66" y="223"/>
                  </a:lnTo>
                  <a:lnTo>
                    <a:pt x="44" y="210"/>
                  </a:lnTo>
                  <a:lnTo>
                    <a:pt x="26" y="192"/>
                  </a:lnTo>
                  <a:lnTo>
                    <a:pt x="12" y="169"/>
                  </a:lnTo>
                  <a:lnTo>
                    <a:pt x="3" y="145"/>
                  </a:lnTo>
                  <a:lnTo>
                    <a:pt x="0" y="118"/>
                  </a:lnTo>
                  <a:lnTo>
                    <a:pt x="3" y="91"/>
                  </a:lnTo>
                  <a:lnTo>
                    <a:pt x="12" y="66"/>
                  </a:lnTo>
                  <a:lnTo>
                    <a:pt x="26" y="45"/>
                  </a:lnTo>
                  <a:lnTo>
                    <a:pt x="44" y="26"/>
                  </a:lnTo>
                  <a:lnTo>
                    <a:pt x="66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4" name="Freeform 215"/>
            <p:cNvSpPr>
              <a:spLocks/>
            </p:cNvSpPr>
            <p:nvPr/>
          </p:nvSpPr>
          <p:spPr bwMode="auto">
            <a:xfrm>
              <a:off x="27" y="253"/>
              <a:ext cx="149" cy="39"/>
            </a:xfrm>
            <a:custGeom>
              <a:avLst/>
              <a:gdLst>
                <a:gd name="T0" fmla="*/ 118 w 893"/>
                <a:gd name="T1" fmla="*/ 0 h 235"/>
                <a:gd name="T2" fmla="*/ 893 w 893"/>
                <a:gd name="T3" fmla="*/ 0 h 235"/>
                <a:gd name="T4" fmla="*/ 889 w 893"/>
                <a:gd name="T5" fmla="*/ 58 h 235"/>
                <a:gd name="T6" fmla="*/ 887 w 893"/>
                <a:gd name="T7" fmla="*/ 116 h 235"/>
                <a:gd name="T8" fmla="*/ 888 w 893"/>
                <a:gd name="T9" fmla="*/ 177 h 235"/>
                <a:gd name="T10" fmla="*/ 892 w 893"/>
                <a:gd name="T11" fmla="*/ 235 h 235"/>
                <a:gd name="T12" fmla="*/ 118 w 893"/>
                <a:gd name="T13" fmla="*/ 235 h 235"/>
                <a:gd name="T14" fmla="*/ 91 w 893"/>
                <a:gd name="T15" fmla="*/ 232 h 235"/>
                <a:gd name="T16" fmla="*/ 67 w 893"/>
                <a:gd name="T17" fmla="*/ 223 h 235"/>
                <a:gd name="T18" fmla="*/ 45 w 893"/>
                <a:gd name="T19" fmla="*/ 210 h 235"/>
                <a:gd name="T20" fmla="*/ 26 w 893"/>
                <a:gd name="T21" fmla="*/ 191 h 235"/>
                <a:gd name="T22" fmla="*/ 13 w 893"/>
                <a:gd name="T23" fmla="*/ 169 h 235"/>
                <a:gd name="T24" fmla="*/ 4 w 893"/>
                <a:gd name="T25" fmla="*/ 144 h 235"/>
                <a:gd name="T26" fmla="*/ 0 w 893"/>
                <a:gd name="T27" fmla="*/ 117 h 235"/>
                <a:gd name="T28" fmla="*/ 4 w 893"/>
                <a:gd name="T29" fmla="*/ 91 h 235"/>
                <a:gd name="T30" fmla="*/ 13 w 893"/>
                <a:gd name="T31" fmla="*/ 66 h 235"/>
                <a:gd name="T32" fmla="*/ 26 w 893"/>
                <a:gd name="T33" fmla="*/ 44 h 235"/>
                <a:gd name="T34" fmla="*/ 44 w 893"/>
                <a:gd name="T35" fmla="*/ 25 h 235"/>
                <a:gd name="T36" fmla="*/ 67 w 893"/>
                <a:gd name="T37" fmla="*/ 12 h 235"/>
                <a:gd name="T38" fmla="*/ 91 w 893"/>
                <a:gd name="T39" fmla="*/ 3 h 235"/>
                <a:gd name="T40" fmla="*/ 118 w 893"/>
                <a:gd name="T4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3" h="235">
                  <a:moveTo>
                    <a:pt x="118" y="0"/>
                  </a:moveTo>
                  <a:lnTo>
                    <a:pt x="893" y="0"/>
                  </a:lnTo>
                  <a:lnTo>
                    <a:pt x="889" y="58"/>
                  </a:lnTo>
                  <a:lnTo>
                    <a:pt x="887" y="116"/>
                  </a:lnTo>
                  <a:lnTo>
                    <a:pt x="888" y="177"/>
                  </a:lnTo>
                  <a:lnTo>
                    <a:pt x="892" y="235"/>
                  </a:lnTo>
                  <a:lnTo>
                    <a:pt x="118" y="235"/>
                  </a:lnTo>
                  <a:lnTo>
                    <a:pt x="91" y="232"/>
                  </a:lnTo>
                  <a:lnTo>
                    <a:pt x="67" y="223"/>
                  </a:lnTo>
                  <a:lnTo>
                    <a:pt x="45" y="210"/>
                  </a:lnTo>
                  <a:lnTo>
                    <a:pt x="26" y="191"/>
                  </a:lnTo>
                  <a:lnTo>
                    <a:pt x="13" y="169"/>
                  </a:lnTo>
                  <a:lnTo>
                    <a:pt x="4" y="144"/>
                  </a:lnTo>
                  <a:lnTo>
                    <a:pt x="0" y="117"/>
                  </a:lnTo>
                  <a:lnTo>
                    <a:pt x="4" y="91"/>
                  </a:lnTo>
                  <a:lnTo>
                    <a:pt x="13" y="66"/>
                  </a:lnTo>
                  <a:lnTo>
                    <a:pt x="26" y="44"/>
                  </a:lnTo>
                  <a:lnTo>
                    <a:pt x="44" y="25"/>
                  </a:lnTo>
                  <a:lnTo>
                    <a:pt x="67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5" name="Freeform 216"/>
            <p:cNvSpPr>
              <a:spLocks noEditPoints="1"/>
            </p:cNvSpPr>
            <p:nvPr/>
          </p:nvSpPr>
          <p:spPr bwMode="auto">
            <a:xfrm>
              <a:off x="384" y="210"/>
              <a:ext cx="128" cy="93"/>
            </a:xfrm>
            <a:custGeom>
              <a:avLst/>
              <a:gdLst>
                <a:gd name="T0" fmla="*/ 161 w 769"/>
                <a:gd name="T1" fmla="*/ 299 h 557"/>
                <a:gd name="T2" fmla="*/ 126 w 769"/>
                <a:gd name="T3" fmla="*/ 320 h 557"/>
                <a:gd name="T4" fmla="*/ 106 w 769"/>
                <a:gd name="T5" fmla="*/ 356 h 557"/>
                <a:gd name="T6" fmla="*/ 106 w 769"/>
                <a:gd name="T7" fmla="*/ 397 h 557"/>
                <a:gd name="T8" fmla="*/ 126 w 769"/>
                <a:gd name="T9" fmla="*/ 432 h 557"/>
                <a:gd name="T10" fmla="*/ 163 w 769"/>
                <a:gd name="T11" fmla="*/ 453 h 557"/>
                <a:gd name="T12" fmla="*/ 204 w 769"/>
                <a:gd name="T13" fmla="*/ 452 h 557"/>
                <a:gd name="T14" fmla="*/ 239 w 769"/>
                <a:gd name="T15" fmla="*/ 432 h 557"/>
                <a:gd name="T16" fmla="*/ 260 w 769"/>
                <a:gd name="T17" fmla="*/ 396 h 557"/>
                <a:gd name="T18" fmla="*/ 259 w 769"/>
                <a:gd name="T19" fmla="*/ 354 h 557"/>
                <a:gd name="T20" fmla="*/ 239 w 769"/>
                <a:gd name="T21" fmla="*/ 319 h 557"/>
                <a:gd name="T22" fmla="*/ 203 w 769"/>
                <a:gd name="T23" fmla="*/ 299 h 557"/>
                <a:gd name="T24" fmla="*/ 699 w 769"/>
                <a:gd name="T25" fmla="*/ 0 h 557"/>
                <a:gd name="T26" fmla="*/ 733 w 769"/>
                <a:gd name="T27" fmla="*/ 10 h 557"/>
                <a:gd name="T28" fmla="*/ 758 w 769"/>
                <a:gd name="T29" fmla="*/ 36 h 557"/>
                <a:gd name="T30" fmla="*/ 769 w 769"/>
                <a:gd name="T31" fmla="*/ 71 h 557"/>
                <a:gd name="T32" fmla="*/ 761 w 769"/>
                <a:gd name="T33" fmla="*/ 106 h 557"/>
                <a:gd name="T34" fmla="*/ 737 w 769"/>
                <a:gd name="T35" fmla="*/ 133 h 557"/>
                <a:gd name="T36" fmla="*/ 357 w 769"/>
                <a:gd name="T37" fmla="*/ 424 h 557"/>
                <a:gd name="T38" fmla="*/ 334 w 769"/>
                <a:gd name="T39" fmla="*/ 473 h 557"/>
                <a:gd name="T40" fmla="*/ 298 w 769"/>
                <a:gd name="T41" fmla="*/ 516 h 557"/>
                <a:gd name="T42" fmla="*/ 244 w 769"/>
                <a:gd name="T43" fmla="*/ 546 h 557"/>
                <a:gd name="T44" fmla="*/ 182 w 769"/>
                <a:gd name="T45" fmla="*/ 557 h 557"/>
                <a:gd name="T46" fmla="*/ 121 w 769"/>
                <a:gd name="T47" fmla="*/ 547 h 557"/>
                <a:gd name="T48" fmla="*/ 67 w 769"/>
                <a:gd name="T49" fmla="*/ 517 h 557"/>
                <a:gd name="T50" fmla="*/ 26 w 769"/>
                <a:gd name="T51" fmla="*/ 469 h 557"/>
                <a:gd name="T52" fmla="*/ 3 w 769"/>
                <a:gd name="T53" fmla="*/ 408 h 557"/>
                <a:gd name="T54" fmla="*/ 3 w 769"/>
                <a:gd name="T55" fmla="*/ 346 h 557"/>
                <a:gd name="T56" fmla="*/ 24 w 769"/>
                <a:gd name="T57" fmla="*/ 289 h 557"/>
                <a:gd name="T58" fmla="*/ 63 w 769"/>
                <a:gd name="T59" fmla="*/ 239 h 557"/>
                <a:gd name="T60" fmla="*/ 121 w 769"/>
                <a:gd name="T61" fmla="*/ 206 h 557"/>
                <a:gd name="T62" fmla="*/ 187 w 769"/>
                <a:gd name="T63" fmla="*/ 196 h 557"/>
                <a:gd name="T64" fmla="*/ 251 w 769"/>
                <a:gd name="T65" fmla="*/ 209 h 557"/>
                <a:gd name="T66" fmla="*/ 681 w 769"/>
                <a:gd name="T67" fmla="*/ 1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557">
                  <a:moveTo>
                    <a:pt x="181" y="297"/>
                  </a:moveTo>
                  <a:lnTo>
                    <a:pt x="161" y="299"/>
                  </a:lnTo>
                  <a:lnTo>
                    <a:pt x="143" y="308"/>
                  </a:lnTo>
                  <a:lnTo>
                    <a:pt x="126" y="320"/>
                  </a:lnTo>
                  <a:lnTo>
                    <a:pt x="114" y="336"/>
                  </a:lnTo>
                  <a:lnTo>
                    <a:pt x="106" y="356"/>
                  </a:lnTo>
                  <a:lnTo>
                    <a:pt x="103" y="376"/>
                  </a:lnTo>
                  <a:lnTo>
                    <a:pt x="106" y="397"/>
                  </a:lnTo>
                  <a:lnTo>
                    <a:pt x="114" y="416"/>
                  </a:lnTo>
                  <a:lnTo>
                    <a:pt x="126" y="432"/>
                  </a:lnTo>
                  <a:lnTo>
                    <a:pt x="143" y="444"/>
                  </a:lnTo>
                  <a:lnTo>
                    <a:pt x="163" y="453"/>
                  </a:lnTo>
                  <a:lnTo>
                    <a:pt x="183" y="455"/>
                  </a:lnTo>
                  <a:lnTo>
                    <a:pt x="204" y="452"/>
                  </a:lnTo>
                  <a:lnTo>
                    <a:pt x="223" y="444"/>
                  </a:lnTo>
                  <a:lnTo>
                    <a:pt x="239" y="432"/>
                  </a:lnTo>
                  <a:lnTo>
                    <a:pt x="251" y="415"/>
                  </a:lnTo>
                  <a:lnTo>
                    <a:pt x="260" y="396"/>
                  </a:lnTo>
                  <a:lnTo>
                    <a:pt x="262" y="374"/>
                  </a:lnTo>
                  <a:lnTo>
                    <a:pt x="259" y="354"/>
                  </a:lnTo>
                  <a:lnTo>
                    <a:pt x="251" y="335"/>
                  </a:lnTo>
                  <a:lnTo>
                    <a:pt x="239" y="319"/>
                  </a:lnTo>
                  <a:lnTo>
                    <a:pt x="222" y="307"/>
                  </a:lnTo>
                  <a:lnTo>
                    <a:pt x="203" y="299"/>
                  </a:lnTo>
                  <a:lnTo>
                    <a:pt x="181" y="297"/>
                  </a:lnTo>
                  <a:close/>
                  <a:moveTo>
                    <a:pt x="699" y="0"/>
                  </a:moveTo>
                  <a:lnTo>
                    <a:pt x="716" y="2"/>
                  </a:lnTo>
                  <a:lnTo>
                    <a:pt x="733" y="10"/>
                  </a:lnTo>
                  <a:lnTo>
                    <a:pt x="747" y="22"/>
                  </a:lnTo>
                  <a:lnTo>
                    <a:pt x="758" y="36"/>
                  </a:lnTo>
                  <a:lnTo>
                    <a:pt x="766" y="53"/>
                  </a:lnTo>
                  <a:lnTo>
                    <a:pt x="769" y="71"/>
                  </a:lnTo>
                  <a:lnTo>
                    <a:pt x="767" y="89"/>
                  </a:lnTo>
                  <a:lnTo>
                    <a:pt x="761" y="106"/>
                  </a:lnTo>
                  <a:lnTo>
                    <a:pt x="751" y="120"/>
                  </a:lnTo>
                  <a:lnTo>
                    <a:pt x="737" y="133"/>
                  </a:lnTo>
                  <a:lnTo>
                    <a:pt x="361" y="397"/>
                  </a:lnTo>
                  <a:lnTo>
                    <a:pt x="357" y="424"/>
                  </a:lnTo>
                  <a:lnTo>
                    <a:pt x="348" y="450"/>
                  </a:lnTo>
                  <a:lnTo>
                    <a:pt x="334" y="473"/>
                  </a:lnTo>
                  <a:lnTo>
                    <a:pt x="318" y="496"/>
                  </a:lnTo>
                  <a:lnTo>
                    <a:pt x="298" y="516"/>
                  </a:lnTo>
                  <a:lnTo>
                    <a:pt x="273" y="533"/>
                  </a:lnTo>
                  <a:lnTo>
                    <a:pt x="244" y="546"/>
                  </a:lnTo>
                  <a:lnTo>
                    <a:pt x="214" y="555"/>
                  </a:lnTo>
                  <a:lnTo>
                    <a:pt x="182" y="557"/>
                  </a:lnTo>
                  <a:lnTo>
                    <a:pt x="152" y="555"/>
                  </a:lnTo>
                  <a:lnTo>
                    <a:pt x="121" y="547"/>
                  </a:lnTo>
                  <a:lnTo>
                    <a:pt x="93" y="535"/>
                  </a:lnTo>
                  <a:lnTo>
                    <a:pt x="67" y="517"/>
                  </a:lnTo>
                  <a:lnTo>
                    <a:pt x="45" y="494"/>
                  </a:lnTo>
                  <a:lnTo>
                    <a:pt x="26" y="469"/>
                  </a:lnTo>
                  <a:lnTo>
                    <a:pt x="11" y="439"/>
                  </a:lnTo>
                  <a:lnTo>
                    <a:pt x="3" y="408"/>
                  </a:lnTo>
                  <a:lnTo>
                    <a:pt x="0" y="378"/>
                  </a:lnTo>
                  <a:lnTo>
                    <a:pt x="3" y="346"/>
                  </a:lnTo>
                  <a:lnTo>
                    <a:pt x="10" y="317"/>
                  </a:lnTo>
                  <a:lnTo>
                    <a:pt x="24" y="289"/>
                  </a:lnTo>
                  <a:lnTo>
                    <a:pt x="40" y="263"/>
                  </a:lnTo>
                  <a:lnTo>
                    <a:pt x="63" y="239"/>
                  </a:lnTo>
                  <a:lnTo>
                    <a:pt x="90" y="220"/>
                  </a:lnTo>
                  <a:lnTo>
                    <a:pt x="121" y="206"/>
                  </a:lnTo>
                  <a:lnTo>
                    <a:pt x="154" y="198"/>
                  </a:lnTo>
                  <a:lnTo>
                    <a:pt x="187" y="196"/>
                  </a:lnTo>
                  <a:lnTo>
                    <a:pt x="219" y="200"/>
                  </a:lnTo>
                  <a:lnTo>
                    <a:pt x="251" y="209"/>
                  </a:lnTo>
                  <a:lnTo>
                    <a:pt x="663" y="8"/>
                  </a:lnTo>
                  <a:lnTo>
                    <a:pt x="681" y="1"/>
                  </a:lnTo>
                  <a:lnTo>
                    <a:pt x="6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6" name="Freeform 217"/>
            <p:cNvSpPr>
              <a:spLocks/>
            </p:cNvSpPr>
            <p:nvPr/>
          </p:nvSpPr>
          <p:spPr bwMode="auto">
            <a:xfrm>
              <a:off x="451" y="174"/>
              <a:ext cx="25" cy="24"/>
            </a:xfrm>
            <a:custGeom>
              <a:avLst/>
              <a:gdLst>
                <a:gd name="T0" fmla="*/ 73 w 148"/>
                <a:gd name="T1" fmla="*/ 0 h 150"/>
                <a:gd name="T2" fmla="*/ 92 w 148"/>
                <a:gd name="T3" fmla="*/ 3 h 150"/>
                <a:gd name="T4" fmla="*/ 111 w 148"/>
                <a:gd name="T5" fmla="*/ 10 h 150"/>
                <a:gd name="T6" fmla="*/ 127 w 148"/>
                <a:gd name="T7" fmla="*/ 22 h 150"/>
                <a:gd name="T8" fmla="*/ 138 w 148"/>
                <a:gd name="T9" fmla="*/ 37 h 150"/>
                <a:gd name="T10" fmla="*/ 146 w 148"/>
                <a:gd name="T11" fmla="*/ 54 h 150"/>
                <a:gd name="T12" fmla="*/ 148 w 148"/>
                <a:gd name="T13" fmla="*/ 73 h 150"/>
                <a:gd name="T14" fmla="*/ 146 w 148"/>
                <a:gd name="T15" fmla="*/ 92 h 150"/>
                <a:gd name="T16" fmla="*/ 139 w 148"/>
                <a:gd name="T17" fmla="*/ 112 h 150"/>
                <a:gd name="T18" fmla="*/ 127 w 148"/>
                <a:gd name="T19" fmla="*/ 127 h 150"/>
                <a:gd name="T20" fmla="*/ 112 w 148"/>
                <a:gd name="T21" fmla="*/ 139 h 150"/>
                <a:gd name="T22" fmla="*/ 94 w 148"/>
                <a:gd name="T23" fmla="*/ 146 h 150"/>
                <a:gd name="T24" fmla="*/ 75 w 148"/>
                <a:gd name="T25" fmla="*/ 150 h 150"/>
                <a:gd name="T26" fmla="*/ 56 w 148"/>
                <a:gd name="T27" fmla="*/ 148 h 150"/>
                <a:gd name="T28" fmla="*/ 38 w 148"/>
                <a:gd name="T29" fmla="*/ 140 h 150"/>
                <a:gd name="T30" fmla="*/ 22 w 148"/>
                <a:gd name="T31" fmla="*/ 127 h 150"/>
                <a:gd name="T32" fmla="*/ 10 w 148"/>
                <a:gd name="T33" fmla="*/ 113 h 150"/>
                <a:gd name="T34" fmla="*/ 3 w 148"/>
                <a:gd name="T35" fmla="*/ 96 h 150"/>
                <a:gd name="T36" fmla="*/ 0 w 148"/>
                <a:gd name="T37" fmla="*/ 77 h 150"/>
                <a:gd name="T38" fmla="*/ 2 w 148"/>
                <a:gd name="T39" fmla="*/ 58 h 150"/>
                <a:gd name="T40" fmla="*/ 10 w 148"/>
                <a:gd name="T41" fmla="*/ 39 h 150"/>
                <a:gd name="T42" fmla="*/ 21 w 148"/>
                <a:gd name="T43" fmla="*/ 23 h 150"/>
                <a:gd name="T44" fmla="*/ 37 w 148"/>
                <a:gd name="T45" fmla="*/ 10 h 150"/>
                <a:gd name="T46" fmla="*/ 55 w 148"/>
                <a:gd name="T47" fmla="*/ 3 h 150"/>
                <a:gd name="T48" fmla="*/ 73 w 148"/>
                <a:gd name="T4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50">
                  <a:moveTo>
                    <a:pt x="73" y="0"/>
                  </a:moveTo>
                  <a:lnTo>
                    <a:pt x="92" y="3"/>
                  </a:lnTo>
                  <a:lnTo>
                    <a:pt x="111" y="10"/>
                  </a:lnTo>
                  <a:lnTo>
                    <a:pt x="127" y="22"/>
                  </a:lnTo>
                  <a:lnTo>
                    <a:pt x="138" y="37"/>
                  </a:lnTo>
                  <a:lnTo>
                    <a:pt x="146" y="54"/>
                  </a:lnTo>
                  <a:lnTo>
                    <a:pt x="148" y="73"/>
                  </a:lnTo>
                  <a:lnTo>
                    <a:pt x="146" y="92"/>
                  </a:lnTo>
                  <a:lnTo>
                    <a:pt x="139" y="112"/>
                  </a:lnTo>
                  <a:lnTo>
                    <a:pt x="127" y="127"/>
                  </a:lnTo>
                  <a:lnTo>
                    <a:pt x="112" y="139"/>
                  </a:lnTo>
                  <a:lnTo>
                    <a:pt x="94" y="146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6"/>
                  </a:lnTo>
                  <a:lnTo>
                    <a:pt x="0" y="77"/>
                  </a:lnTo>
                  <a:lnTo>
                    <a:pt x="2" y="58"/>
                  </a:lnTo>
                  <a:lnTo>
                    <a:pt x="10" y="39"/>
                  </a:lnTo>
                  <a:lnTo>
                    <a:pt x="21" y="23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7" name="Freeform 218"/>
            <p:cNvSpPr>
              <a:spLocks/>
            </p:cNvSpPr>
            <p:nvPr/>
          </p:nvSpPr>
          <p:spPr bwMode="auto">
            <a:xfrm>
              <a:off x="401" y="161"/>
              <a:ext cx="25" cy="24"/>
            </a:xfrm>
            <a:custGeom>
              <a:avLst/>
              <a:gdLst>
                <a:gd name="T0" fmla="*/ 75 w 149"/>
                <a:gd name="T1" fmla="*/ 0 h 148"/>
                <a:gd name="T2" fmla="*/ 95 w 149"/>
                <a:gd name="T3" fmla="*/ 2 h 148"/>
                <a:gd name="T4" fmla="*/ 113 w 149"/>
                <a:gd name="T5" fmla="*/ 10 h 148"/>
                <a:gd name="T6" fmla="*/ 128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4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6 h 148"/>
                <a:gd name="T24" fmla="*/ 76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1 w 149"/>
                <a:gd name="T33" fmla="*/ 111 h 148"/>
                <a:gd name="T34" fmla="*/ 4 w 149"/>
                <a:gd name="T35" fmla="*/ 94 h 148"/>
                <a:gd name="T36" fmla="*/ 0 w 149"/>
                <a:gd name="T37" fmla="*/ 74 h 148"/>
                <a:gd name="T38" fmla="*/ 4 w 149"/>
                <a:gd name="T39" fmla="*/ 55 h 148"/>
                <a:gd name="T40" fmla="*/ 11 w 149"/>
                <a:gd name="T41" fmla="*/ 37 h 148"/>
                <a:gd name="T42" fmla="*/ 23 w 149"/>
                <a:gd name="T43" fmla="*/ 21 h 148"/>
                <a:gd name="T44" fmla="*/ 38 w 149"/>
                <a:gd name="T45" fmla="*/ 10 h 148"/>
                <a:gd name="T46" fmla="*/ 56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5" y="2"/>
                  </a:lnTo>
                  <a:lnTo>
                    <a:pt x="113" y="10"/>
                  </a:lnTo>
                  <a:lnTo>
                    <a:pt x="128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4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6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1" y="111"/>
                  </a:lnTo>
                  <a:lnTo>
                    <a:pt x="4" y="94"/>
                  </a:lnTo>
                  <a:lnTo>
                    <a:pt x="0" y="74"/>
                  </a:lnTo>
                  <a:lnTo>
                    <a:pt x="4" y="55"/>
                  </a:lnTo>
                  <a:lnTo>
                    <a:pt x="11" y="37"/>
                  </a:lnTo>
                  <a:lnTo>
                    <a:pt x="23" y="21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8" name="Freeform 219"/>
            <p:cNvSpPr>
              <a:spLocks/>
            </p:cNvSpPr>
            <p:nvPr/>
          </p:nvSpPr>
          <p:spPr bwMode="auto">
            <a:xfrm>
              <a:off x="403" y="359"/>
              <a:ext cx="25" cy="25"/>
            </a:xfrm>
            <a:custGeom>
              <a:avLst/>
              <a:gdLst>
                <a:gd name="T0" fmla="*/ 74 w 147"/>
                <a:gd name="T1" fmla="*/ 0 h 148"/>
                <a:gd name="T2" fmla="*/ 93 w 147"/>
                <a:gd name="T3" fmla="*/ 2 h 148"/>
                <a:gd name="T4" fmla="*/ 111 w 147"/>
                <a:gd name="T5" fmla="*/ 10 h 148"/>
                <a:gd name="T6" fmla="*/ 126 w 147"/>
                <a:gd name="T7" fmla="*/ 21 h 148"/>
                <a:gd name="T8" fmla="*/ 138 w 147"/>
                <a:gd name="T9" fmla="*/ 36 h 148"/>
                <a:gd name="T10" fmla="*/ 145 w 147"/>
                <a:gd name="T11" fmla="*/ 54 h 148"/>
                <a:gd name="T12" fmla="*/ 147 w 147"/>
                <a:gd name="T13" fmla="*/ 73 h 148"/>
                <a:gd name="T14" fmla="*/ 145 w 147"/>
                <a:gd name="T15" fmla="*/ 93 h 148"/>
                <a:gd name="T16" fmla="*/ 138 w 147"/>
                <a:gd name="T17" fmla="*/ 110 h 148"/>
                <a:gd name="T18" fmla="*/ 127 w 147"/>
                <a:gd name="T19" fmla="*/ 126 h 148"/>
                <a:gd name="T20" fmla="*/ 111 w 147"/>
                <a:gd name="T21" fmla="*/ 137 h 148"/>
                <a:gd name="T22" fmla="*/ 94 w 147"/>
                <a:gd name="T23" fmla="*/ 145 h 148"/>
                <a:gd name="T24" fmla="*/ 74 w 147"/>
                <a:gd name="T25" fmla="*/ 148 h 148"/>
                <a:gd name="T26" fmla="*/ 55 w 147"/>
                <a:gd name="T27" fmla="*/ 146 h 148"/>
                <a:gd name="T28" fmla="*/ 37 w 147"/>
                <a:gd name="T29" fmla="*/ 138 h 148"/>
                <a:gd name="T30" fmla="*/ 21 w 147"/>
                <a:gd name="T31" fmla="*/ 127 h 148"/>
                <a:gd name="T32" fmla="*/ 10 w 147"/>
                <a:gd name="T33" fmla="*/ 112 h 148"/>
                <a:gd name="T34" fmla="*/ 2 w 147"/>
                <a:gd name="T35" fmla="*/ 94 h 148"/>
                <a:gd name="T36" fmla="*/ 0 w 147"/>
                <a:gd name="T37" fmla="*/ 75 h 148"/>
                <a:gd name="T38" fmla="*/ 2 w 147"/>
                <a:gd name="T39" fmla="*/ 55 h 148"/>
                <a:gd name="T40" fmla="*/ 10 w 147"/>
                <a:gd name="T41" fmla="*/ 38 h 148"/>
                <a:gd name="T42" fmla="*/ 21 w 147"/>
                <a:gd name="T43" fmla="*/ 22 h 148"/>
                <a:gd name="T44" fmla="*/ 36 w 147"/>
                <a:gd name="T45" fmla="*/ 11 h 148"/>
                <a:gd name="T46" fmla="*/ 54 w 147"/>
                <a:gd name="T47" fmla="*/ 3 h 148"/>
                <a:gd name="T48" fmla="*/ 74 w 147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7" h="148">
                  <a:moveTo>
                    <a:pt x="74" y="0"/>
                  </a:moveTo>
                  <a:lnTo>
                    <a:pt x="93" y="2"/>
                  </a:lnTo>
                  <a:lnTo>
                    <a:pt x="111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5" y="54"/>
                  </a:lnTo>
                  <a:lnTo>
                    <a:pt x="147" y="73"/>
                  </a:lnTo>
                  <a:lnTo>
                    <a:pt x="145" y="93"/>
                  </a:lnTo>
                  <a:lnTo>
                    <a:pt x="138" y="110"/>
                  </a:lnTo>
                  <a:lnTo>
                    <a:pt x="127" y="126"/>
                  </a:lnTo>
                  <a:lnTo>
                    <a:pt x="111" y="137"/>
                  </a:lnTo>
                  <a:lnTo>
                    <a:pt x="94" y="145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7" y="138"/>
                  </a:lnTo>
                  <a:lnTo>
                    <a:pt x="21" y="127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5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9" name="Freeform 220"/>
            <p:cNvSpPr>
              <a:spLocks/>
            </p:cNvSpPr>
            <p:nvPr/>
          </p:nvSpPr>
          <p:spPr bwMode="auto">
            <a:xfrm>
              <a:off x="453" y="346"/>
              <a:ext cx="25" cy="24"/>
            </a:xfrm>
            <a:custGeom>
              <a:avLst/>
              <a:gdLst>
                <a:gd name="T0" fmla="*/ 73 w 149"/>
                <a:gd name="T1" fmla="*/ 0 h 147"/>
                <a:gd name="T2" fmla="*/ 92 w 149"/>
                <a:gd name="T3" fmla="*/ 2 h 147"/>
                <a:gd name="T4" fmla="*/ 110 w 149"/>
                <a:gd name="T5" fmla="*/ 9 h 147"/>
                <a:gd name="T6" fmla="*/ 126 w 149"/>
                <a:gd name="T7" fmla="*/ 20 h 147"/>
                <a:gd name="T8" fmla="*/ 138 w 149"/>
                <a:gd name="T9" fmla="*/ 36 h 147"/>
                <a:gd name="T10" fmla="*/ 146 w 149"/>
                <a:gd name="T11" fmla="*/ 54 h 147"/>
                <a:gd name="T12" fmla="*/ 149 w 149"/>
                <a:gd name="T13" fmla="*/ 73 h 147"/>
                <a:gd name="T14" fmla="*/ 146 w 149"/>
                <a:gd name="T15" fmla="*/ 92 h 147"/>
                <a:gd name="T16" fmla="*/ 140 w 149"/>
                <a:gd name="T17" fmla="*/ 109 h 147"/>
                <a:gd name="T18" fmla="*/ 128 w 149"/>
                <a:gd name="T19" fmla="*/ 125 h 147"/>
                <a:gd name="T20" fmla="*/ 113 w 149"/>
                <a:gd name="T21" fmla="*/ 137 h 147"/>
                <a:gd name="T22" fmla="*/ 93 w 149"/>
                <a:gd name="T23" fmla="*/ 145 h 147"/>
                <a:gd name="T24" fmla="*/ 74 w 149"/>
                <a:gd name="T25" fmla="*/ 147 h 147"/>
                <a:gd name="T26" fmla="*/ 55 w 149"/>
                <a:gd name="T27" fmla="*/ 145 h 147"/>
                <a:gd name="T28" fmla="*/ 38 w 149"/>
                <a:gd name="T29" fmla="*/ 138 h 147"/>
                <a:gd name="T30" fmla="*/ 22 w 149"/>
                <a:gd name="T31" fmla="*/ 127 h 147"/>
                <a:gd name="T32" fmla="*/ 10 w 149"/>
                <a:gd name="T33" fmla="*/ 111 h 147"/>
                <a:gd name="T34" fmla="*/ 2 w 149"/>
                <a:gd name="T35" fmla="*/ 93 h 147"/>
                <a:gd name="T36" fmla="*/ 0 w 149"/>
                <a:gd name="T37" fmla="*/ 74 h 147"/>
                <a:gd name="T38" fmla="*/ 2 w 149"/>
                <a:gd name="T39" fmla="*/ 55 h 147"/>
                <a:gd name="T40" fmla="*/ 9 w 149"/>
                <a:gd name="T41" fmla="*/ 37 h 147"/>
                <a:gd name="T42" fmla="*/ 20 w 149"/>
                <a:gd name="T43" fmla="*/ 22 h 147"/>
                <a:gd name="T44" fmla="*/ 36 w 149"/>
                <a:gd name="T45" fmla="*/ 10 h 147"/>
                <a:gd name="T46" fmla="*/ 54 w 149"/>
                <a:gd name="T47" fmla="*/ 2 h 147"/>
                <a:gd name="T48" fmla="*/ 73 w 149"/>
                <a:gd name="T4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7">
                  <a:moveTo>
                    <a:pt x="73" y="0"/>
                  </a:moveTo>
                  <a:lnTo>
                    <a:pt x="92" y="2"/>
                  </a:lnTo>
                  <a:lnTo>
                    <a:pt x="110" y="9"/>
                  </a:lnTo>
                  <a:lnTo>
                    <a:pt x="126" y="20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09"/>
                  </a:lnTo>
                  <a:lnTo>
                    <a:pt x="128" y="125"/>
                  </a:lnTo>
                  <a:lnTo>
                    <a:pt x="113" y="137"/>
                  </a:lnTo>
                  <a:lnTo>
                    <a:pt x="93" y="145"/>
                  </a:lnTo>
                  <a:lnTo>
                    <a:pt x="74" y="147"/>
                  </a:lnTo>
                  <a:lnTo>
                    <a:pt x="55" y="145"/>
                  </a:lnTo>
                  <a:lnTo>
                    <a:pt x="38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0" y="22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0" name="Freeform 221"/>
            <p:cNvSpPr>
              <a:spLocks/>
            </p:cNvSpPr>
            <p:nvPr/>
          </p:nvSpPr>
          <p:spPr bwMode="auto">
            <a:xfrm>
              <a:off x="489" y="309"/>
              <a:ext cx="25" cy="25"/>
            </a:xfrm>
            <a:custGeom>
              <a:avLst/>
              <a:gdLst>
                <a:gd name="T0" fmla="*/ 73 w 149"/>
                <a:gd name="T1" fmla="*/ 0 h 148"/>
                <a:gd name="T2" fmla="*/ 92 w 149"/>
                <a:gd name="T3" fmla="*/ 2 h 148"/>
                <a:gd name="T4" fmla="*/ 111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2 h 148"/>
                <a:gd name="T16" fmla="*/ 140 w 149"/>
                <a:gd name="T17" fmla="*/ 110 h 148"/>
                <a:gd name="T18" fmla="*/ 127 w 149"/>
                <a:gd name="T19" fmla="*/ 127 h 148"/>
                <a:gd name="T20" fmla="*/ 113 w 149"/>
                <a:gd name="T21" fmla="*/ 138 h 148"/>
                <a:gd name="T22" fmla="*/ 95 w 149"/>
                <a:gd name="T23" fmla="*/ 146 h 148"/>
                <a:gd name="T24" fmla="*/ 75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0 w 149"/>
                <a:gd name="T33" fmla="*/ 112 h 148"/>
                <a:gd name="T34" fmla="*/ 3 w 149"/>
                <a:gd name="T35" fmla="*/ 94 h 148"/>
                <a:gd name="T36" fmla="*/ 0 w 149"/>
                <a:gd name="T37" fmla="*/ 75 h 148"/>
                <a:gd name="T38" fmla="*/ 2 w 149"/>
                <a:gd name="T39" fmla="*/ 56 h 148"/>
                <a:gd name="T40" fmla="*/ 10 w 149"/>
                <a:gd name="T41" fmla="*/ 37 h 148"/>
                <a:gd name="T42" fmla="*/ 21 w 149"/>
                <a:gd name="T43" fmla="*/ 21 h 148"/>
                <a:gd name="T44" fmla="*/ 37 w 149"/>
                <a:gd name="T45" fmla="*/ 10 h 148"/>
                <a:gd name="T46" fmla="*/ 54 w 149"/>
                <a:gd name="T47" fmla="*/ 2 h 148"/>
                <a:gd name="T48" fmla="*/ 73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3" y="0"/>
                  </a:moveTo>
                  <a:lnTo>
                    <a:pt x="92" y="2"/>
                  </a:lnTo>
                  <a:lnTo>
                    <a:pt x="111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10"/>
                  </a:lnTo>
                  <a:lnTo>
                    <a:pt x="127" y="127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0" y="112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1" name="Freeform 222"/>
            <p:cNvSpPr>
              <a:spLocks/>
            </p:cNvSpPr>
            <p:nvPr/>
          </p:nvSpPr>
          <p:spPr bwMode="auto">
            <a:xfrm>
              <a:off x="303" y="261"/>
              <a:ext cx="24" cy="25"/>
            </a:xfrm>
            <a:custGeom>
              <a:avLst/>
              <a:gdLst>
                <a:gd name="T0" fmla="*/ 75 w 149"/>
                <a:gd name="T1" fmla="*/ 0 h 148"/>
                <a:gd name="T2" fmla="*/ 94 w 149"/>
                <a:gd name="T3" fmla="*/ 2 h 148"/>
                <a:gd name="T4" fmla="*/ 112 w 149"/>
                <a:gd name="T5" fmla="*/ 10 h 148"/>
                <a:gd name="T6" fmla="*/ 126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3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5 h 148"/>
                <a:gd name="T24" fmla="*/ 75 w 149"/>
                <a:gd name="T25" fmla="*/ 148 h 148"/>
                <a:gd name="T26" fmla="*/ 56 w 149"/>
                <a:gd name="T27" fmla="*/ 146 h 148"/>
                <a:gd name="T28" fmla="*/ 37 w 149"/>
                <a:gd name="T29" fmla="*/ 138 h 148"/>
                <a:gd name="T30" fmla="*/ 22 w 149"/>
                <a:gd name="T31" fmla="*/ 127 h 148"/>
                <a:gd name="T32" fmla="*/ 10 w 149"/>
                <a:gd name="T33" fmla="*/ 111 h 148"/>
                <a:gd name="T34" fmla="*/ 3 w 149"/>
                <a:gd name="T35" fmla="*/ 94 h 148"/>
                <a:gd name="T36" fmla="*/ 0 w 149"/>
                <a:gd name="T37" fmla="*/ 75 h 148"/>
                <a:gd name="T38" fmla="*/ 3 w 149"/>
                <a:gd name="T39" fmla="*/ 55 h 148"/>
                <a:gd name="T40" fmla="*/ 10 w 149"/>
                <a:gd name="T41" fmla="*/ 37 h 148"/>
                <a:gd name="T42" fmla="*/ 22 w 149"/>
                <a:gd name="T43" fmla="*/ 23 h 148"/>
                <a:gd name="T44" fmla="*/ 36 w 149"/>
                <a:gd name="T45" fmla="*/ 10 h 148"/>
                <a:gd name="T46" fmla="*/ 54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4" y="2"/>
                  </a:lnTo>
                  <a:lnTo>
                    <a:pt x="112" y="10"/>
                  </a:lnTo>
                  <a:lnTo>
                    <a:pt x="126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3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5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7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3" y="55"/>
                  </a:lnTo>
                  <a:lnTo>
                    <a:pt x="10" y="37"/>
                  </a:lnTo>
                  <a:lnTo>
                    <a:pt x="22" y="23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2" name="Freeform 223"/>
            <p:cNvSpPr>
              <a:spLocks/>
            </p:cNvSpPr>
            <p:nvPr/>
          </p:nvSpPr>
          <p:spPr bwMode="auto">
            <a:xfrm>
              <a:off x="317" y="311"/>
              <a:ext cx="24" cy="24"/>
            </a:xfrm>
            <a:custGeom>
              <a:avLst/>
              <a:gdLst>
                <a:gd name="T0" fmla="*/ 73 w 148"/>
                <a:gd name="T1" fmla="*/ 0 h 148"/>
                <a:gd name="T2" fmla="*/ 92 w 148"/>
                <a:gd name="T3" fmla="*/ 2 h 148"/>
                <a:gd name="T4" fmla="*/ 110 w 148"/>
                <a:gd name="T5" fmla="*/ 10 h 148"/>
                <a:gd name="T6" fmla="*/ 126 w 148"/>
                <a:gd name="T7" fmla="*/ 21 h 148"/>
                <a:gd name="T8" fmla="*/ 138 w 148"/>
                <a:gd name="T9" fmla="*/ 36 h 148"/>
                <a:gd name="T10" fmla="*/ 146 w 148"/>
                <a:gd name="T11" fmla="*/ 55 h 148"/>
                <a:gd name="T12" fmla="*/ 148 w 148"/>
                <a:gd name="T13" fmla="*/ 74 h 148"/>
                <a:gd name="T14" fmla="*/ 146 w 148"/>
                <a:gd name="T15" fmla="*/ 93 h 148"/>
                <a:gd name="T16" fmla="*/ 139 w 148"/>
                <a:gd name="T17" fmla="*/ 110 h 148"/>
                <a:gd name="T18" fmla="*/ 128 w 148"/>
                <a:gd name="T19" fmla="*/ 125 h 148"/>
                <a:gd name="T20" fmla="*/ 112 w 148"/>
                <a:gd name="T21" fmla="*/ 138 h 148"/>
                <a:gd name="T22" fmla="*/ 93 w 148"/>
                <a:gd name="T23" fmla="*/ 146 h 148"/>
                <a:gd name="T24" fmla="*/ 74 w 148"/>
                <a:gd name="T25" fmla="*/ 148 h 148"/>
                <a:gd name="T26" fmla="*/ 55 w 148"/>
                <a:gd name="T27" fmla="*/ 146 h 148"/>
                <a:gd name="T28" fmla="*/ 38 w 148"/>
                <a:gd name="T29" fmla="*/ 139 h 148"/>
                <a:gd name="T30" fmla="*/ 22 w 148"/>
                <a:gd name="T31" fmla="*/ 128 h 148"/>
                <a:gd name="T32" fmla="*/ 10 w 148"/>
                <a:gd name="T33" fmla="*/ 112 h 148"/>
                <a:gd name="T34" fmla="*/ 2 w 148"/>
                <a:gd name="T35" fmla="*/ 94 h 148"/>
                <a:gd name="T36" fmla="*/ 0 w 148"/>
                <a:gd name="T37" fmla="*/ 75 h 148"/>
                <a:gd name="T38" fmla="*/ 2 w 148"/>
                <a:gd name="T39" fmla="*/ 56 h 148"/>
                <a:gd name="T40" fmla="*/ 9 w 148"/>
                <a:gd name="T41" fmla="*/ 38 h 148"/>
                <a:gd name="T42" fmla="*/ 20 w 148"/>
                <a:gd name="T43" fmla="*/ 23 h 148"/>
                <a:gd name="T44" fmla="*/ 36 w 148"/>
                <a:gd name="T45" fmla="*/ 11 h 148"/>
                <a:gd name="T46" fmla="*/ 54 w 148"/>
                <a:gd name="T47" fmla="*/ 3 h 148"/>
                <a:gd name="T48" fmla="*/ 73 w 148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48">
                  <a:moveTo>
                    <a:pt x="73" y="0"/>
                  </a:moveTo>
                  <a:lnTo>
                    <a:pt x="92" y="2"/>
                  </a:lnTo>
                  <a:lnTo>
                    <a:pt x="110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6" y="55"/>
                  </a:lnTo>
                  <a:lnTo>
                    <a:pt x="148" y="74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8" y="125"/>
                  </a:lnTo>
                  <a:lnTo>
                    <a:pt x="112" y="138"/>
                  </a:lnTo>
                  <a:lnTo>
                    <a:pt x="93" y="146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8" y="139"/>
                  </a:lnTo>
                  <a:lnTo>
                    <a:pt x="22" y="128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9" y="38"/>
                  </a:lnTo>
                  <a:lnTo>
                    <a:pt x="20" y="23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3" name="Freeform 224"/>
            <p:cNvSpPr>
              <a:spLocks/>
            </p:cNvSpPr>
            <p:nvPr/>
          </p:nvSpPr>
          <p:spPr bwMode="auto">
            <a:xfrm>
              <a:off x="502" y="259"/>
              <a:ext cx="25" cy="25"/>
            </a:xfrm>
            <a:custGeom>
              <a:avLst/>
              <a:gdLst>
                <a:gd name="T0" fmla="*/ 74 w 149"/>
                <a:gd name="T1" fmla="*/ 0 h 148"/>
                <a:gd name="T2" fmla="*/ 94 w 149"/>
                <a:gd name="T3" fmla="*/ 2 h 148"/>
                <a:gd name="T4" fmla="*/ 112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3 h 148"/>
                <a:gd name="T16" fmla="*/ 139 w 149"/>
                <a:gd name="T17" fmla="*/ 110 h 148"/>
                <a:gd name="T18" fmla="*/ 127 w 149"/>
                <a:gd name="T19" fmla="*/ 126 h 148"/>
                <a:gd name="T20" fmla="*/ 112 w 149"/>
                <a:gd name="T21" fmla="*/ 137 h 148"/>
                <a:gd name="T22" fmla="*/ 94 w 149"/>
                <a:gd name="T23" fmla="*/ 145 h 148"/>
                <a:gd name="T24" fmla="*/ 75 w 149"/>
                <a:gd name="T25" fmla="*/ 148 h 148"/>
                <a:gd name="T26" fmla="*/ 55 w 149"/>
                <a:gd name="T27" fmla="*/ 145 h 148"/>
                <a:gd name="T28" fmla="*/ 37 w 149"/>
                <a:gd name="T29" fmla="*/ 138 h 148"/>
                <a:gd name="T30" fmla="*/ 22 w 149"/>
                <a:gd name="T31" fmla="*/ 126 h 148"/>
                <a:gd name="T32" fmla="*/ 10 w 149"/>
                <a:gd name="T33" fmla="*/ 111 h 148"/>
                <a:gd name="T34" fmla="*/ 2 w 149"/>
                <a:gd name="T35" fmla="*/ 93 h 148"/>
                <a:gd name="T36" fmla="*/ 0 w 149"/>
                <a:gd name="T37" fmla="*/ 74 h 148"/>
                <a:gd name="T38" fmla="*/ 2 w 149"/>
                <a:gd name="T39" fmla="*/ 55 h 148"/>
                <a:gd name="T40" fmla="*/ 9 w 149"/>
                <a:gd name="T41" fmla="*/ 37 h 148"/>
                <a:gd name="T42" fmla="*/ 21 w 149"/>
                <a:gd name="T43" fmla="*/ 21 h 148"/>
                <a:gd name="T44" fmla="*/ 36 w 149"/>
                <a:gd name="T45" fmla="*/ 10 h 148"/>
                <a:gd name="T46" fmla="*/ 54 w 149"/>
                <a:gd name="T47" fmla="*/ 2 h 148"/>
                <a:gd name="T48" fmla="*/ 74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4" y="0"/>
                  </a:moveTo>
                  <a:lnTo>
                    <a:pt x="94" y="2"/>
                  </a:lnTo>
                  <a:lnTo>
                    <a:pt x="112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7" y="126"/>
                  </a:lnTo>
                  <a:lnTo>
                    <a:pt x="112" y="137"/>
                  </a:lnTo>
                  <a:lnTo>
                    <a:pt x="94" y="145"/>
                  </a:lnTo>
                  <a:lnTo>
                    <a:pt x="75" y="148"/>
                  </a:lnTo>
                  <a:lnTo>
                    <a:pt x="55" y="145"/>
                  </a:lnTo>
                  <a:lnTo>
                    <a:pt x="37" y="138"/>
                  </a:lnTo>
                  <a:lnTo>
                    <a:pt x="22" y="126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1" y="21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4" name="Freeform 225"/>
            <p:cNvSpPr>
              <a:spLocks/>
            </p:cNvSpPr>
            <p:nvPr/>
          </p:nvSpPr>
          <p:spPr bwMode="auto">
            <a:xfrm>
              <a:off x="315" y="211"/>
              <a:ext cx="25" cy="25"/>
            </a:xfrm>
            <a:custGeom>
              <a:avLst/>
              <a:gdLst>
                <a:gd name="T0" fmla="*/ 73 w 150"/>
                <a:gd name="T1" fmla="*/ 0 h 149"/>
                <a:gd name="T2" fmla="*/ 92 w 150"/>
                <a:gd name="T3" fmla="*/ 3 h 149"/>
                <a:gd name="T4" fmla="*/ 111 w 150"/>
                <a:gd name="T5" fmla="*/ 9 h 149"/>
                <a:gd name="T6" fmla="*/ 127 w 150"/>
                <a:gd name="T7" fmla="*/ 22 h 149"/>
                <a:gd name="T8" fmla="*/ 139 w 150"/>
                <a:gd name="T9" fmla="*/ 37 h 149"/>
                <a:gd name="T10" fmla="*/ 146 w 150"/>
                <a:gd name="T11" fmla="*/ 54 h 149"/>
                <a:gd name="T12" fmla="*/ 150 w 150"/>
                <a:gd name="T13" fmla="*/ 73 h 149"/>
                <a:gd name="T14" fmla="*/ 147 w 150"/>
                <a:gd name="T15" fmla="*/ 92 h 149"/>
                <a:gd name="T16" fmla="*/ 139 w 150"/>
                <a:gd name="T17" fmla="*/ 111 h 149"/>
                <a:gd name="T18" fmla="*/ 128 w 150"/>
                <a:gd name="T19" fmla="*/ 127 h 149"/>
                <a:gd name="T20" fmla="*/ 112 w 150"/>
                <a:gd name="T21" fmla="*/ 138 h 149"/>
                <a:gd name="T22" fmla="*/ 96 w 150"/>
                <a:gd name="T23" fmla="*/ 146 h 149"/>
                <a:gd name="T24" fmla="*/ 76 w 150"/>
                <a:gd name="T25" fmla="*/ 149 h 149"/>
                <a:gd name="T26" fmla="*/ 57 w 150"/>
                <a:gd name="T27" fmla="*/ 146 h 149"/>
                <a:gd name="T28" fmla="*/ 38 w 150"/>
                <a:gd name="T29" fmla="*/ 140 h 149"/>
                <a:gd name="T30" fmla="*/ 22 w 150"/>
                <a:gd name="T31" fmla="*/ 127 h 149"/>
                <a:gd name="T32" fmla="*/ 10 w 150"/>
                <a:gd name="T33" fmla="*/ 113 h 149"/>
                <a:gd name="T34" fmla="*/ 3 w 150"/>
                <a:gd name="T35" fmla="*/ 95 h 149"/>
                <a:gd name="T36" fmla="*/ 0 w 150"/>
                <a:gd name="T37" fmla="*/ 76 h 149"/>
                <a:gd name="T38" fmla="*/ 2 w 150"/>
                <a:gd name="T39" fmla="*/ 56 h 149"/>
                <a:gd name="T40" fmla="*/ 10 w 150"/>
                <a:gd name="T41" fmla="*/ 38 h 149"/>
                <a:gd name="T42" fmla="*/ 21 w 150"/>
                <a:gd name="T43" fmla="*/ 22 h 149"/>
                <a:gd name="T44" fmla="*/ 37 w 150"/>
                <a:gd name="T45" fmla="*/ 10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2" y="3"/>
                  </a:lnTo>
                  <a:lnTo>
                    <a:pt x="111" y="9"/>
                  </a:lnTo>
                  <a:lnTo>
                    <a:pt x="127" y="22"/>
                  </a:lnTo>
                  <a:lnTo>
                    <a:pt x="139" y="37"/>
                  </a:lnTo>
                  <a:lnTo>
                    <a:pt x="146" y="54"/>
                  </a:lnTo>
                  <a:lnTo>
                    <a:pt x="150" y="73"/>
                  </a:lnTo>
                  <a:lnTo>
                    <a:pt x="147" y="92"/>
                  </a:lnTo>
                  <a:lnTo>
                    <a:pt x="139" y="111"/>
                  </a:lnTo>
                  <a:lnTo>
                    <a:pt x="128" y="127"/>
                  </a:lnTo>
                  <a:lnTo>
                    <a:pt x="112" y="138"/>
                  </a:lnTo>
                  <a:lnTo>
                    <a:pt x="96" y="146"/>
                  </a:lnTo>
                  <a:lnTo>
                    <a:pt x="76" y="149"/>
                  </a:lnTo>
                  <a:lnTo>
                    <a:pt x="57" y="146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2" y="56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5" name="Freeform 226"/>
            <p:cNvSpPr>
              <a:spLocks/>
            </p:cNvSpPr>
            <p:nvPr/>
          </p:nvSpPr>
          <p:spPr bwMode="auto">
            <a:xfrm>
              <a:off x="351" y="174"/>
              <a:ext cx="25" cy="25"/>
            </a:xfrm>
            <a:custGeom>
              <a:avLst/>
              <a:gdLst>
                <a:gd name="T0" fmla="*/ 77 w 151"/>
                <a:gd name="T1" fmla="*/ 0 h 150"/>
                <a:gd name="T2" fmla="*/ 96 w 151"/>
                <a:gd name="T3" fmla="*/ 3 h 150"/>
                <a:gd name="T4" fmla="*/ 114 w 151"/>
                <a:gd name="T5" fmla="*/ 10 h 150"/>
                <a:gd name="T6" fmla="*/ 128 w 151"/>
                <a:gd name="T7" fmla="*/ 21 h 150"/>
                <a:gd name="T8" fmla="*/ 141 w 151"/>
                <a:gd name="T9" fmla="*/ 37 h 150"/>
                <a:gd name="T10" fmla="*/ 149 w 151"/>
                <a:gd name="T11" fmla="*/ 55 h 150"/>
                <a:gd name="T12" fmla="*/ 151 w 151"/>
                <a:gd name="T13" fmla="*/ 74 h 150"/>
                <a:gd name="T14" fmla="*/ 149 w 151"/>
                <a:gd name="T15" fmla="*/ 93 h 150"/>
                <a:gd name="T16" fmla="*/ 142 w 151"/>
                <a:gd name="T17" fmla="*/ 111 h 150"/>
                <a:gd name="T18" fmla="*/ 131 w 151"/>
                <a:gd name="T19" fmla="*/ 126 h 150"/>
                <a:gd name="T20" fmla="*/ 115 w 151"/>
                <a:gd name="T21" fmla="*/ 138 h 150"/>
                <a:gd name="T22" fmla="*/ 115 w 151"/>
                <a:gd name="T23" fmla="*/ 138 h 150"/>
                <a:gd name="T24" fmla="*/ 114 w 151"/>
                <a:gd name="T25" fmla="*/ 139 h 150"/>
                <a:gd name="T26" fmla="*/ 114 w 151"/>
                <a:gd name="T27" fmla="*/ 139 h 150"/>
                <a:gd name="T28" fmla="*/ 114 w 151"/>
                <a:gd name="T29" fmla="*/ 139 h 150"/>
                <a:gd name="T30" fmla="*/ 113 w 151"/>
                <a:gd name="T31" fmla="*/ 140 h 150"/>
                <a:gd name="T32" fmla="*/ 113 w 151"/>
                <a:gd name="T33" fmla="*/ 140 h 150"/>
                <a:gd name="T34" fmla="*/ 95 w 151"/>
                <a:gd name="T35" fmla="*/ 147 h 150"/>
                <a:gd name="T36" fmla="*/ 75 w 151"/>
                <a:gd name="T37" fmla="*/ 150 h 150"/>
                <a:gd name="T38" fmla="*/ 56 w 151"/>
                <a:gd name="T39" fmla="*/ 148 h 150"/>
                <a:gd name="T40" fmla="*/ 39 w 151"/>
                <a:gd name="T41" fmla="*/ 140 h 150"/>
                <a:gd name="T42" fmla="*/ 24 w 151"/>
                <a:gd name="T43" fmla="*/ 129 h 150"/>
                <a:gd name="T44" fmla="*/ 11 w 151"/>
                <a:gd name="T45" fmla="*/ 113 h 150"/>
                <a:gd name="T46" fmla="*/ 2 w 151"/>
                <a:gd name="T47" fmla="*/ 95 h 150"/>
                <a:gd name="T48" fmla="*/ 0 w 151"/>
                <a:gd name="T49" fmla="*/ 76 h 150"/>
                <a:gd name="T50" fmla="*/ 2 w 151"/>
                <a:gd name="T51" fmla="*/ 57 h 150"/>
                <a:gd name="T52" fmla="*/ 10 w 151"/>
                <a:gd name="T53" fmla="*/ 39 h 150"/>
                <a:gd name="T54" fmla="*/ 21 w 151"/>
                <a:gd name="T55" fmla="*/ 25 h 150"/>
                <a:gd name="T56" fmla="*/ 37 w 151"/>
                <a:gd name="T57" fmla="*/ 12 h 150"/>
                <a:gd name="T58" fmla="*/ 37 w 151"/>
                <a:gd name="T59" fmla="*/ 12 h 150"/>
                <a:gd name="T60" fmla="*/ 37 w 151"/>
                <a:gd name="T61" fmla="*/ 11 h 150"/>
                <a:gd name="T62" fmla="*/ 38 w 151"/>
                <a:gd name="T63" fmla="*/ 11 h 150"/>
                <a:gd name="T64" fmla="*/ 38 w 151"/>
                <a:gd name="T65" fmla="*/ 11 h 150"/>
                <a:gd name="T66" fmla="*/ 38 w 151"/>
                <a:gd name="T67" fmla="*/ 11 h 150"/>
                <a:gd name="T68" fmla="*/ 39 w 151"/>
                <a:gd name="T69" fmla="*/ 10 h 150"/>
                <a:gd name="T70" fmla="*/ 57 w 151"/>
                <a:gd name="T71" fmla="*/ 3 h 150"/>
                <a:gd name="T72" fmla="*/ 77 w 151"/>
                <a:gd name="T7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" h="150">
                  <a:moveTo>
                    <a:pt x="77" y="0"/>
                  </a:moveTo>
                  <a:lnTo>
                    <a:pt x="96" y="3"/>
                  </a:lnTo>
                  <a:lnTo>
                    <a:pt x="114" y="10"/>
                  </a:lnTo>
                  <a:lnTo>
                    <a:pt x="128" y="21"/>
                  </a:lnTo>
                  <a:lnTo>
                    <a:pt x="141" y="37"/>
                  </a:lnTo>
                  <a:lnTo>
                    <a:pt x="149" y="55"/>
                  </a:lnTo>
                  <a:lnTo>
                    <a:pt x="151" y="74"/>
                  </a:lnTo>
                  <a:lnTo>
                    <a:pt x="149" y="93"/>
                  </a:lnTo>
                  <a:lnTo>
                    <a:pt x="142" y="111"/>
                  </a:lnTo>
                  <a:lnTo>
                    <a:pt x="131" y="126"/>
                  </a:lnTo>
                  <a:lnTo>
                    <a:pt x="115" y="138"/>
                  </a:lnTo>
                  <a:lnTo>
                    <a:pt x="115" y="138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3" y="140"/>
                  </a:lnTo>
                  <a:lnTo>
                    <a:pt x="113" y="140"/>
                  </a:lnTo>
                  <a:lnTo>
                    <a:pt x="95" y="147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9" y="140"/>
                  </a:lnTo>
                  <a:lnTo>
                    <a:pt x="24" y="129"/>
                  </a:lnTo>
                  <a:lnTo>
                    <a:pt x="11" y="113"/>
                  </a:lnTo>
                  <a:lnTo>
                    <a:pt x="2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9"/>
                  </a:lnTo>
                  <a:lnTo>
                    <a:pt x="21" y="25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0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6" name="Freeform 227"/>
            <p:cNvSpPr>
              <a:spLocks/>
            </p:cNvSpPr>
            <p:nvPr/>
          </p:nvSpPr>
          <p:spPr bwMode="auto">
            <a:xfrm>
              <a:off x="353" y="347"/>
              <a:ext cx="25" cy="24"/>
            </a:xfrm>
            <a:custGeom>
              <a:avLst/>
              <a:gdLst>
                <a:gd name="T0" fmla="*/ 73 w 150"/>
                <a:gd name="T1" fmla="*/ 0 h 149"/>
                <a:gd name="T2" fmla="*/ 94 w 150"/>
                <a:gd name="T3" fmla="*/ 3 h 149"/>
                <a:gd name="T4" fmla="*/ 112 w 150"/>
                <a:gd name="T5" fmla="*/ 9 h 149"/>
                <a:gd name="T6" fmla="*/ 127 w 150"/>
                <a:gd name="T7" fmla="*/ 22 h 149"/>
                <a:gd name="T8" fmla="*/ 140 w 150"/>
                <a:gd name="T9" fmla="*/ 38 h 149"/>
                <a:gd name="T10" fmla="*/ 147 w 150"/>
                <a:gd name="T11" fmla="*/ 54 h 149"/>
                <a:gd name="T12" fmla="*/ 150 w 150"/>
                <a:gd name="T13" fmla="*/ 73 h 149"/>
                <a:gd name="T14" fmla="*/ 148 w 150"/>
                <a:gd name="T15" fmla="*/ 93 h 149"/>
                <a:gd name="T16" fmla="*/ 140 w 150"/>
                <a:gd name="T17" fmla="*/ 112 h 149"/>
                <a:gd name="T18" fmla="*/ 129 w 150"/>
                <a:gd name="T19" fmla="*/ 127 h 149"/>
                <a:gd name="T20" fmla="*/ 113 w 150"/>
                <a:gd name="T21" fmla="*/ 139 h 149"/>
                <a:gd name="T22" fmla="*/ 95 w 150"/>
                <a:gd name="T23" fmla="*/ 147 h 149"/>
                <a:gd name="T24" fmla="*/ 77 w 150"/>
                <a:gd name="T25" fmla="*/ 149 h 149"/>
                <a:gd name="T26" fmla="*/ 58 w 150"/>
                <a:gd name="T27" fmla="*/ 148 h 149"/>
                <a:gd name="T28" fmla="*/ 38 w 150"/>
                <a:gd name="T29" fmla="*/ 140 h 149"/>
                <a:gd name="T30" fmla="*/ 23 w 150"/>
                <a:gd name="T31" fmla="*/ 127 h 149"/>
                <a:gd name="T32" fmla="*/ 11 w 150"/>
                <a:gd name="T33" fmla="*/ 113 h 149"/>
                <a:gd name="T34" fmla="*/ 4 w 150"/>
                <a:gd name="T35" fmla="*/ 95 h 149"/>
                <a:gd name="T36" fmla="*/ 0 w 150"/>
                <a:gd name="T37" fmla="*/ 76 h 149"/>
                <a:gd name="T38" fmla="*/ 2 w 150"/>
                <a:gd name="T39" fmla="*/ 57 h 149"/>
                <a:gd name="T40" fmla="*/ 10 w 150"/>
                <a:gd name="T41" fmla="*/ 38 h 149"/>
                <a:gd name="T42" fmla="*/ 23 w 150"/>
                <a:gd name="T43" fmla="*/ 22 h 149"/>
                <a:gd name="T44" fmla="*/ 37 w 150"/>
                <a:gd name="T45" fmla="*/ 11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4" y="3"/>
                  </a:lnTo>
                  <a:lnTo>
                    <a:pt x="112" y="9"/>
                  </a:lnTo>
                  <a:lnTo>
                    <a:pt x="127" y="22"/>
                  </a:lnTo>
                  <a:lnTo>
                    <a:pt x="140" y="38"/>
                  </a:lnTo>
                  <a:lnTo>
                    <a:pt x="147" y="54"/>
                  </a:lnTo>
                  <a:lnTo>
                    <a:pt x="150" y="73"/>
                  </a:lnTo>
                  <a:lnTo>
                    <a:pt x="148" y="93"/>
                  </a:lnTo>
                  <a:lnTo>
                    <a:pt x="140" y="112"/>
                  </a:lnTo>
                  <a:lnTo>
                    <a:pt x="129" y="127"/>
                  </a:lnTo>
                  <a:lnTo>
                    <a:pt x="113" y="139"/>
                  </a:lnTo>
                  <a:lnTo>
                    <a:pt x="95" y="147"/>
                  </a:lnTo>
                  <a:lnTo>
                    <a:pt x="77" y="149"/>
                  </a:lnTo>
                  <a:lnTo>
                    <a:pt x="58" y="148"/>
                  </a:lnTo>
                  <a:lnTo>
                    <a:pt x="38" y="140"/>
                  </a:lnTo>
                  <a:lnTo>
                    <a:pt x="23" y="127"/>
                  </a:lnTo>
                  <a:lnTo>
                    <a:pt x="11" y="113"/>
                  </a:lnTo>
                  <a:lnTo>
                    <a:pt x="4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8"/>
                  </a:lnTo>
                  <a:lnTo>
                    <a:pt x="23" y="22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87" name="Group 210"/>
          <p:cNvGrpSpPr/>
          <p:nvPr/>
        </p:nvGrpSpPr>
        <p:grpSpPr bwMode="auto">
          <a:xfrm>
            <a:off x="9261032" y="4980693"/>
            <a:ext cx="247015" cy="187960"/>
            <a:chOff x="0" y="0"/>
            <a:chExt cx="618" cy="470"/>
          </a:xfrm>
          <a:solidFill>
            <a:schemeClr val="bg1"/>
          </a:solidFill>
        </p:grpSpPr>
        <p:sp>
          <p:nvSpPr>
            <p:cNvPr id="88" name="Freeform 212"/>
            <p:cNvSpPr>
              <a:spLocks noEditPoints="1"/>
            </p:cNvSpPr>
            <p:nvPr/>
          </p:nvSpPr>
          <p:spPr bwMode="auto">
            <a:xfrm>
              <a:off x="211" y="0"/>
              <a:ext cx="407" cy="470"/>
            </a:xfrm>
            <a:custGeom>
              <a:avLst/>
              <a:gdLst>
                <a:gd name="T0" fmla="*/ 993 w 2446"/>
                <a:gd name="T1" fmla="*/ 749 h 2822"/>
                <a:gd name="T2" fmla="*/ 720 w 2446"/>
                <a:gd name="T3" fmla="*/ 872 h 2822"/>
                <a:gd name="T4" fmla="*/ 503 w 2446"/>
                <a:gd name="T5" fmla="*/ 1072 h 2822"/>
                <a:gd name="T6" fmla="*/ 360 w 2446"/>
                <a:gd name="T7" fmla="*/ 1331 h 2822"/>
                <a:gd name="T8" fmla="*/ 308 w 2446"/>
                <a:gd name="T9" fmla="*/ 1633 h 2822"/>
                <a:gd name="T10" fmla="*/ 360 w 2446"/>
                <a:gd name="T11" fmla="*/ 1937 h 2822"/>
                <a:gd name="T12" fmla="*/ 503 w 2446"/>
                <a:gd name="T13" fmla="*/ 2196 h 2822"/>
                <a:gd name="T14" fmla="*/ 720 w 2446"/>
                <a:gd name="T15" fmla="*/ 2396 h 2822"/>
                <a:gd name="T16" fmla="*/ 993 w 2446"/>
                <a:gd name="T17" fmla="*/ 2517 h 2822"/>
                <a:gd name="T18" fmla="*/ 1302 w 2446"/>
                <a:gd name="T19" fmla="*/ 2543 h 2822"/>
                <a:gd name="T20" fmla="*/ 1596 w 2446"/>
                <a:gd name="T21" fmla="*/ 2468 h 2822"/>
                <a:gd name="T22" fmla="*/ 1844 w 2446"/>
                <a:gd name="T23" fmla="*/ 2305 h 2822"/>
                <a:gd name="T24" fmla="*/ 2026 w 2446"/>
                <a:gd name="T25" fmla="*/ 2073 h 2822"/>
                <a:gd name="T26" fmla="*/ 2125 w 2446"/>
                <a:gd name="T27" fmla="*/ 1790 h 2822"/>
                <a:gd name="T28" fmla="*/ 2125 w 2446"/>
                <a:gd name="T29" fmla="*/ 1478 h 2822"/>
                <a:gd name="T30" fmla="*/ 2026 w 2446"/>
                <a:gd name="T31" fmla="*/ 1195 h 2822"/>
                <a:gd name="T32" fmla="*/ 1844 w 2446"/>
                <a:gd name="T33" fmla="*/ 963 h 2822"/>
                <a:gd name="T34" fmla="*/ 1596 w 2446"/>
                <a:gd name="T35" fmla="*/ 800 h 2822"/>
                <a:gd name="T36" fmla="*/ 1302 w 2446"/>
                <a:gd name="T37" fmla="*/ 723 h 2822"/>
                <a:gd name="T38" fmla="*/ 1455 w 2446"/>
                <a:gd name="T39" fmla="*/ 2 h 2822"/>
                <a:gd name="T40" fmla="*/ 1501 w 2446"/>
                <a:gd name="T41" fmla="*/ 48 h 2822"/>
                <a:gd name="T42" fmla="*/ 1496 w 2446"/>
                <a:gd name="T43" fmla="*/ 298 h 2822"/>
                <a:gd name="T44" fmla="*/ 1437 w 2446"/>
                <a:gd name="T45" fmla="*/ 331 h 2822"/>
                <a:gd name="T46" fmla="*/ 1528 w 2446"/>
                <a:gd name="T47" fmla="*/ 484 h 2822"/>
                <a:gd name="T48" fmla="*/ 1829 w 2446"/>
                <a:gd name="T49" fmla="*/ 610 h 2822"/>
                <a:gd name="T50" fmla="*/ 2020 w 2446"/>
                <a:gd name="T51" fmla="*/ 626 h 2822"/>
                <a:gd name="T52" fmla="*/ 2002 w 2446"/>
                <a:gd name="T53" fmla="*/ 561 h 2822"/>
                <a:gd name="T54" fmla="*/ 2129 w 2446"/>
                <a:gd name="T55" fmla="*/ 425 h 2822"/>
                <a:gd name="T56" fmla="*/ 2196 w 2446"/>
                <a:gd name="T57" fmla="*/ 425 h 2822"/>
                <a:gd name="T58" fmla="*/ 2443 w 2446"/>
                <a:gd name="T59" fmla="*/ 681 h 2822"/>
                <a:gd name="T60" fmla="*/ 2426 w 2446"/>
                <a:gd name="T61" fmla="*/ 746 h 2822"/>
                <a:gd name="T62" fmla="*/ 2284 w 2446"/>
                <a:gd name="T63" fmla="*/ 860 h 2822"/>
                <a:gd name="T64" fmla="*/ 2226 w 2446"/>
                <a:gd name="T65" fmla="*/ 831 h 2822"/>
                <a:gd name="T66" fmla="*/ 2296 w 2446"/>
                <a:gd name="T67" fmla="*/ 1117 h 2822"/>
                <a:gd name="T68" fmla="*/ 2401 w 2446"/>
                <a:gd name="T69" fmla="*/ 1451 h 2822"/>
                <a:gd name="T70" fmla="*/ 2401 w 2446"/>
                <a:gd name="T71" fmla="*/ 1816 h 2822"/>
                <a:gd name="T72" fmla="*/ 2294 w 2446"/>
                <a:gd name="T73" fmla="*/ 2156 h 2822"/>
                <a:gd name="T74" fmla="*/ 2096 w 2446"/>
                <a:gd name="T75" fmla="*/ 2442 h 2822"/>
                <a:gd name="T76" fmla="*/ 1824 w 2446"/>
                <a:gd name="T77" fmla="*/ 2660 h 2822"/>
                <a:gd name="T78" fmla="*/ 1496 w 2446"/>
                <a:gd name="T79" fmla="*/ 2790 h 2822"/>
                <a:gd name="T80" fmla="*/ 1130 w 2446"/>
                <a:gd name="T81" fmla="*/ 2819 h 2822"/>
                <a:gd name="T82" fmla="*/ 780 w 2446"/>
                <a:gd name="T83" fmla="*/ 2737 h 2822"/>
                <a:gd name="T84" fmla="*/ 478 w 2446"/>
                <a:gd name="T85" fmla="*/ 2560 h 2822"/>
                <a:gd name="T86" fmla="*/ 242 w 2446"/>
                <a:gd name="T87" fmla="*/ 2306 h 2822"/>
                <a:gd name="T88" fmla="*/ 87 w 2446"/>
                <a:gd name="T89" fmla="*/ 1992 h 2822"/>
                <a:gd name="T90" fmla="*/ 32 w 2446"/>
                <a:gd name="T91" fmla="*/ 1633 h 2822"/>
                <a:gd name="T92" fmla="*/ 86 w 2446"/>
                <a:gd name="T93" fmla="*/ 1280 h 2822"/>
                <a:gd name="T94" fmla="*/ 236 w 2446"/>
                <a:gd name="T95" fmla="*/ 967 h 2822"/>
                <a:gd name="T96" fmla="*/ 197 w 2446"/>
                <a:gd name="T97" fmla="*/ 852 h 2822"/>
                <a:gd name="T98" fmla="*/ 129 w 2446"/>
                <a:gd name="T99" fmla="*/ 852 h 2822"/>
                <a:gd name="T100" fmla="*/ 2 w 2446"/>
                <a:gd name="T101" fmla="*/ 716 h 2822"/>
                <a:gd name="T102" fmla="*/ 20 w 2446"/>
                <a:gd name="T103" fmla="*/ 650 h 2822"/>
                <a:gd name="T104" fmla="*/ 284 w 2446"/>
                <a:gd name="T105" fmla="*/ 416 h 2822"/>
                <a:gd name="T106" fmla="*/ 427 w 2446"/>
                <a:gd name="T107" fmla="*/ 530 h 2822"/>
                <a:gd name="T108" fmla="*/ 445 w 2446"/>
                <a:gd name="T109" fmla="*/ 594 h 2822"/>
                <a:gd name="T110" fmla="*/ 484 w 2446"/>
                <a:gd name="T111" fmla="*/ 701 h 2822"/>
                <a:gd name="T112" fmla="*/ 762 w 2446"/>
                <a:gd name="T113" fmla="*/ 537 h 2822"/>
                <a:gd name="T114" fmla="*/ 1083 w 2446"/>
                <a:gd name="T115" fmla="*/ 453 h 2822"/>
                <a:gd name="T116" fmla="*/ 976 w 2446"/>
                <a:gd name="T117" fmla="*/ 322 h 2822"/>
                <a:gd name="T118" fmla="*/ 942 w 2446"/>
                <a:gd name="T119" fmla="*/ 264 h 2822"/>
                <a:gd name="T120" fmla="*/ 961 w 2446"/>
                <a:gd name="T121" fmla="*/ 19 h 2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46" h="2822">
                  <a:moveTo>
                    <a:pt x="1223" y="720"/>
                  </a:moveTo>
                  <a:lnTo>
                    <a:pt x="1145" y="723"/>
                  </a:lnTo>
                  <a:lnTo>
                    <a:pt x="1067" y="734"/>
                  </a:lnTo>
                  <a:lnTo>
                    <a:pt x="993" y="749"/>
                  </a:lnTo>
                  <a:lnTo>
                    <a:pt x="921" y="772"/>
                  </a:lnTo>
                  <a:lnTo>
                    <a:pt x="850" y="800"/>
                  </a:lnTo>
                  <a:lnTo>
                    <a:pt x="783" y="834"/>
                  </a:lnTo>
                  <a:lnTo>
                    <a:pt x="720" y="872"/>
                  </a:lnTo>
                  <a:lnTo>
                    <a:pt x="660" y="914"/>
                  </a:lnTo>
                  <a:lnTo>
                    <a:pt x="603" y="963"/>
                  </a:lnTo>
                  <a:lnTo>
                    <a:pt x="551" y="1014"/>
                  </a:lnTo>
                  <a:lnTo>
                    <a:pt x="503" y="1072"/>
                  </a:lnTo>
                  <a:lnTo>
                    <a:pt x="459" y="1131"/>
                  </a:lnTo>
                  <a:lnTo>
                    <a:pt x="421" y="1195"/>
                  </a:lnTo>
                  <a:lnTo>
                    <a:pt x="388" y="1262"/>
                  </a:lnTo>
                  <a:lnTo>
                    <a:pt x="360" y="1331"/>
                  </a:lnTo>
                  <a:lnTo>
                    <a:pt x="338" y="1403"/>
                  </a:lnTo>
                  <a:lnTo>
                    <a:pt x="322" y="1478"/>
                  </a:lnTo>
                  <a:lnTo>
                    <a:pt x="312" y="1555"/>
                  </a:lnTo>
                  <a:lnTo>
                    <a:pt x="308" y="1633"/>
                  </a:lnTo>
                  <a:lnTo>
                    <a:pt x="312" y="1712"/>
                  </a:lnTo>
                  <a:lnTo>
                    <a:pt x="322" y="1790"/>
                  </a:lnTo>
                  <a:lnTo>
                    <a:pt x="338" y="1864"/>
                  </a:lnTo>
                  <a:lnTo>
                    <a:pt x="360" y="1937"/>
                  </a:lnTo>
                  <a:lnTo>
                    <a:pt x="388" y="2006"/>
                  </a:lnTo>
                  <a:lnTo>
                    <a:pt x="421" y="2073"/>
                  </a:lnTo>
                  <a:lnTo>
                    <a:pt x="459" y="2137"/>
                  </a:lnTo>
                  <a:lnTo>
                    <a:pt x="503" y="2196"/>
                  </a:lnTo>
                  <a:lnTo>
                    <a:pt x="551" y="2252"/>
                  </a:lnTo>
                  <a:lnTo>
                    <a:pt x="603" y="2305"/>
                  </a:lnTo>
                  <a:lnTo>
                    <a:pt x="660" y="2352"/>
                  </a:lnTo>
                  <a:lnTo>
                    <a:pt x="720" y="2396"/>
                  </a:lnTo>
                  <a:lnTo>
                    <a:pt x="783" y="2434"/>
                  </a:lnTo>
                  <a:lnTo>
                    <a:pt x="850" y="2468"/>
                  </a:lnTo>
                  <a:lnTo>
                    <a:pt x="921" y="2495"/>
                  </a:lnTo>
                  <a:lnTo>
                    <a:pt x="993" y="2517"/>
                  </a:lnTo>
                  <a:lnTo>
                    <a:pt x="1067" y="2533"/>
                  </a:lnTo>
                  <a:lnTo>
                    <a:pt x="1145" y="2543"/>
                  </a:lnTo>
                  <a:lnTo>
                    <a:pt x="1223" y="2547"/>
                  </a:lnTo>
                  <a:lnTo>
                    <a:pt x="1302" y="2543"/>
                  </a:lnTo>
                  <a:lnTo>
                    <a:pt x="1379" y="2533"/>
                  </a:lnTo>
                  <a:lnTo>
                    <a:pt x="1454" y="2517"/>
                  </a:lnTo>
                  <a:lnTo>
                    <a:pt x="1526" y="2495"/>
                  </a:lnTo>
                  <a:lnTo>
                    <a:pt x="1596" y="2468"/>
                  </a:lnTo>
                  <a:lnTo>
                    <a:pt x="1663" y="2434"/>
                  </a:lnTo>
                  <a:lnTo>
                    <a:pt x="1726" y="2396"/>
                  </a:lnTo>
                  <a:lnTo>
                    <a:pt x="1787" y="2352"/>
                  </a:lnTo>
                  <a:lnTo>
                    <a:pt x="1844" y="2305"/>
                  </a:lnTo>
                  <a:lnTo>
                    <a:pt x="1895" y="2252"/>
                  </a:lnTo>
                  <a:lnTo>
                    <a:pt x="1944" y="2196"/>
                  </a:lnTo>
                  <a:lnTo>
                    <a:pt x="1986" y="2137"/>
                  </a:lnTo>
                  <a:lnTo>
                    <a:pt x="2026" y="2073"/>
                  </a:lnTo>
                  <a:lnTo>
                    <a:pt x="2058" y="2006"/>
                  </a:lnTo>
                  <a:lnTo>
                    <a:pt x="2087" y="1937"/>
                  </a:lnTo>
                  <a:lnTo>
                    <a:pt x="2109" y="1864"/>
                  </a:lnTo>
                  <a:lnTo>
                    <a:pt x="2125" y="1790"/>
                  </a:lnTo>
                  <a:lnTo>
                    <a:pt x="2135" y="1712"/>
                  </a:lnTo>
                  <a:lnTo>
                    <a:pt x="2138" y="1633"/>
                  </a:lnTo>
                  <a:lnTo>
                    <a:pt x="2135" y="1555"/>
                  </a:lnTo>
                  <a:lnTo>
                    <a:pt x="2125" y="1478"/>
                  </a:lnTo>
                  <a:lnTo>
                    <a:pt x="2109" y="1403"/>
                  </a:lnTo>
                  <a:lnTo>
                    <a:pt x="2087" y="1331"/>
                  </a:lnTo>
                  <a:lnTo>
                    <a:pt x="2058" y="1262"/>
                  </a:lnTo>
                  <a:lnTo>
                    <a:pt x="2026" y="1195"/>
                  </a:lnTo>
                  <a:lnTo>
                    <a:pt x="1986" y="1131"/>
                  </a:lnTo>
                  <a:lnTo>
                    <a:pt x="1944" y="1072"/>
                  </a:lnTo>
                  <a:lnTo>
                    <a:pt x="1895" y="1014"/>
                  </a:lnTo>
                  <a:lnTo>
                    <a:pt x="1844" y="963"/>
                  </a:lnTo>
                  <a:lnTo>
                    <a:pt x="1787" y="914"/>
                  </a:lnTo>
                  <a:lnTo>
                    <a:pt x="1726" y="872"/>
                  </a:lnTo>
                  <a:lnTo>
                    <a:pt x="1663" y="834"/>
                  </a:lnTo>
                  <a:lnTo>
                    <a:pt x="1596" y="800"/>
                  </a:lnTo>
                  <a:lnTo>
                    <a:pt x="1526" y="772"/>
                  </a:lnTo>
                  <a:lnTo>
                    <a:pt x="1454" y="749"/>
                  </a:lnTo>
                  <a:lnTo>
                    <a:pt x="1379" y="734"/>
                  </a:lnTo>
                  <a:lnTo>
                    <a:pt x="1302" y="723"/>
                  </a:lnTo>
                  <a:lnTo>
                    <a:pt x="1223" y="720"/>
                  </a:lnTo>
                  <a:close/>
                  <a:moveTo>
                    <a:pt x="1010" y="0"/>
                  </a:moveTo>
                  <a:lnTo>
                    <a:pt x="1437" y="0"/>
                  </a:lnTo>
                  <a:lnTo>
                    <a:pt x="1455" y="2"/>
                  </a:lnTo>
                  <a:lnTo>
                    <a:pt x="1471" y="9"/>
                  </a:lnTo>
                  <a:lnTo>
                    <a:pt x="1484" y="19"/>
                  </a:lnTo>
                  <a:lnTo>
                    <a:pt x="1495" y="33"/>
                  </a:lnTo>
                  <a:lnTo>
                    <a:pt x="1501" y="48"/>
                  </a:lnTo>
                  <a:lnTo>
                    <a:pt x="1505" y="66"/>
                  </a:lnTo>
                  <a:lnTo>
                    <a:pt x="1505" y="264"/>
                  </a:lnTo>
                  <a:lnTo>
                    <a:pt x="1502" y="282"/>
                  </a:lnTo>
                  <a:lnTo>
                    <a:pt x="1496" y="298"/>
                  </a:lnTo>
                  <a:lnTo>
                    <a:pt x="1484" y="311"/>
                  </a:lnTo>
                  <a:lnTo>
                    <a:pt x="1471" y="321"/>
                  </a:lnTo>
                  <a:lnTo>
                    <a:pt x="1455" y="329"/>
                  </a:lnTo>
                  <a:lnTo>
                    <a:pt x="1437" y="331"/>
                  </a:lnTo>
                  <a:lnTo>
                    <a:pt x="1363" y="331"/>
                  </a:lnTo>
                  <a:lnTo>
                    <a:pt x="1363" y="453"/>
                  </a:lnTo>
                  <a:lnTo>
                    <a:pt x="1446" y="465"/>
                  </a:lnTo>
                  <a:lnTo>
                    <a:pt x="1528" y="484"/>
                  </a:lnTo>
                  <a:lnTo>
                    <a:pt x="1607" y="508"/>
                  </a:lnTo>
                  <a:lnTo>
                    <a:pt x="1684" y="537"/>
                  </a:lnTo>
                  <a:lnTo>
                    <a:pt x="1758" y="571"/>
                  </a:lnTo>
                  <a:lnTo>
                    <a:pt x="1829" y="610"/>
                  </a:lnTo>
                  <a:lnTo>
                    <a:pt x="1898" y="654"/>
                  </a:lnTo>
                  <a:lnTo>
                    <a:pt x="1962" y="701"/>
                  </a:lnTo>
                  <a:lnTo>
                    <a:pt x="2029" y="635"/>
                  </a:lnTo>
                  <a:lnTo>
                    <a:pt x="2020" y="626"/>
                  </a:lnTo>
                  <a:lnTo>
                    <a:pt x="2009" y="611"/>
                  </a:lnTo>
                  <a:lnTo>
                    <a:pt x="2002" y="595"/>
                  </a:lnTo>
                  <a:lnTo>
                    <a:pt x="2000" y="579"/>
                  </a:lnTo>
                  <a:lnTo>
                    <a:pt x="2002" y="561"/>
                  </a:lnTo>
                  <a:lnTo>
                    <a:pt x="2009" y="545"/>
                  </a:lnTo>
                  <a:lnTo>
                    <a:pt x="2020" y="530"/>
                  </a:lnTo>
                  <a:lnTo>
                    <a:pt x="2116" y="435"/>
                  </a:lnTo>
                  <a:lnTo>
                    <a:pt x="2129" y="425"/>
                  </a:lnTo>
                  <a:lnTo>
                    <a:pt x="2145" y="418"/>
                  </a:lnTo>
                  <a:lnTo>
                    <a:pt x="2163" y="416"/>
                  </a:lnTo>
                  <a:lnTo>
                    <a:pt x="2180" y="418"/>
                  </a:lnTo>
                  <a:lnTo>
                    <a:pt x="2196" y="425"/>
                  </a:lnTo>
                  <a:lnTo>
                    <a:pt x="2210" y="435"/>
                  </a:lnTo>
                  <a:lnTo>
                    <a:pt x="2426" y="650"/>
                  </a:lnTo>
                  <a:lnTo>
                    <a:pt x="2438" y="665"/>
                  </a:lnTo>
                  <a:lnTo>
                    <a:pt x="2443" y="681"/>
                  </a:lnTo>
                  <a:lnTo>
                    <a:pt x="2446" y="698"/>
                  </a:lnTo>
                  <a:lnTo>
                    <a:pt x="2443" y="714"/>
                  </a:lnTo>
                  <a:lnTo>
                    <a:pt x="2438" y="731"/>
                  </a:lnTo>
                  <a:lnTo>
                    <a:pt x="2426" y="746"/>
                  </a:lnTo>
                  <a:lnTo>
                    <a:pt x="2331" y="840"/>
                  </a:lnTo>
                  <a:lnTo>
                    <a:pt x="2316" y="852"/>
                  </a:lnTo>
                  <a:lnTo>
                    <a:pt x="2300" y="858"/>
                  </a:lnTo>
                  <a:lnTo>
                    <a:pt x="2284" y="860"/>
                  </a:lnTo>
                  <a:lnTo>
                    <a:pt x="2267" y="858"/>
                  </a:lnTo>
                  <a:lnTo>
                    <a:pt x="2250" y="852"/>
                  </a:lnTo>
                  <a:lnTo>
                    <a:pt x="2235" y="840"/>
                  </a:lnTo>
                  <a:lnTo>
                    <a:pt x="2226" y="831"/>
                  </a:lnTo>
                  <a:lnTo>
                    <a:pt x="2160" y="899"/>
                  </a:lnTo>
                  <a:lnTo>
                    <a:pt x="2210" y="967"/>
                  </a:lnTo>
                  <a:lnTo>
                    <a:pt x="2255" y="1040"/>
                  </a:lnTo>
                  <a:lnTo>
                    <a:pt x="2296" y="1117"/>
                  </a:lnTo>
                  <a:lnTo>
                    <a:pt x="2332" y="1196"/>
                  </a:lnTo>
                  <a:lnTo>
                    <a:pt x="2361" y="1280"/>
                  </a:lnTo>
                  <a:lnTo>
                    <a:pt x="2384" y="1365"/>
                  </a:lnTo>
                  <a:lnTo>
                    <a:pt x="2401" y="1451"/>
                  </a:lnTo>
                  <a:lnTo>
                    <a:pt x="2411" y="1541"/>
                  </a:lnTo>
                  <a:lnTo>
                    <a:pt x="2415" y="1633"/>
                  </a:lnTo>
                  <a:lnTo>
                    <a:pt x="2411" y="1725"/>
                  </a:lnTo>
                  <a:lnTo>
                    <a:pt x="2401" y="1816"/>
                  </a:lnTo>
                  <a:lnTo>
                    <a:pt x="2383" y="1905"/>
                  </a:lnTo>
                  <a:lnTo>
                    <a:pt x="2359" y="1992"/>
                  </a:lnTo>
                  <a:lnTo>
                    <a:pt x="2330" y="2075"/>
                  </a:lnTo>
                  <a:lnTo>
                    <a:pt x="2294" y="2156"/>
                  </a:lnTo>
                  <a:lnTo>
                    <a:pt x="2252" y="2232"/>
                  </a:lnTo>
                  <a:lnTo>
                    <a:pt x="2205" y="2306"/>
                  </a:lnTo>
                  <a:lnTo>
                    <a:pt x="2153" y="2376"/>
                  </a:lnTo>
                  <a:lnTo>
                    <a:pt x="2096" y="2442"/>
                  </a:lnTo>
                  <a:lnTo>
                    <a:pt x="2034" y="2504"/>
                  </a:lnTo>
                  <a:lnTo>
                    <a:pt x="1967" y="2560"/>
                  </a:lnTo>
                  <a:lnTo>
                    <a:pt x="1898" y="2613"/>
                  </a:lnTo>
                  <a:lnTo>
                    <a:pt x="1824" y="2660"/>
                  </a:lnTo>
                  <a:lnTo>
                    <a:pt x="1747" y="2701"/>
                  </a:lnTo>
                  <a:lnTo>
                    <a:pt x="1666" y="2737"/>
                  </a:lnTo>
                  <a:lnTo>
                    <a:pt x="1582" y="2767"/>
                  </a:lnTo>
                  <a:lnTo>
                    <a:pt x="1496" y="2790"/>
                  </a:lnTo>
                  <a:lnTo>
                    <a:pt x="1407" y="2808"/>
                  </a:lnTo>
                  <a:lnTo>
                    <a:pt x="1316" y="2819"/>
                  </a:lnTo>
                  <a:lnTo>
                    <a:pt x="1223" y="2822"/>
                  </a:lnTo>
                  <a:lnTo>
                    <a:pt x="1130" y="2819"/>
                  </a:lnTo>
                  <a:lnTo>
                    <a:pt x="1039" y="2808"/>
                  </a:lnTo>
                  <a:lnTo>
                    <a:pt x="950" y="2790"/>
                  </a:lnTo>
                  <a:lnTo>
                    <a:pt x="864" y="2767"/>
                  </a:lnTo>
                  <a:lnTo>
                    <a:pt x="780" y="2737"/>
                  </a:lnTo>
                  <a:lnTo>
                    <a:pt x="700" y="2701"/>
                  </a:lnTo>
                  <a:lnTo>
                    <a:pt x="622" y="2660"/>
                  </a:lnTo>
                  <a:lnTo>
                    <a:pt x="548" y="2613"/>
                  </a:lnTo>
                  <a:lnTo>
                    <a:pt x="478" y="2560"/>
                  </a:lnTo>
                  <a:lnTo>
                    <a:pt x="413" y="2504"/>
                  </a:lnTo>
                  <a:lnTo>
                    <a:pt x="351" y="2442"/>
                  </a:lnTo>
                  <a:lnTo>
                    <a:pt x="294" y="2376"/>
                  </a:lnTo>
                  <a:lnTo>
                    <a:pt x="242" y="2306"/>
                  </a:lnTo>
                  <a:lnTo>
                    <a:pt x="195" y="2232"/>
                  </a:lnTo>
                  <a:lnTo>
                    <a:pt x="153" y="2156"/>
                  </a:lnTo>
                  <a:lnTo>
                    <a:pt x="117" y="2075"/>
                  </a:lnTo>
                  <a:lnTo>
                    <a:pt x="87" y="1992"/>
                  </a:lnTo>
                  <a:lnTo>
                    <a:pt x="63" y="1905"/>
                  </a:lnTo>
                  <a:lnTo>
                    <a:pt x="46" y="1816"/>
                  </a:lnTo>
                  <a:lnTo>
                    <a:pt x="35" y="1725"/>
                  </a:lnTo>
                  <a:lnTo>
                    <a:pt x="32" y="1633"/>
                  </a:lnTo>
                  <a:lnTo>
                    <a:pt x="35" y="1541"/>
                  </a:lnTo>
                  <a:lnTo>
                    <a:pt x="45" y="1451"/>
                  </a:lnTo>
                  <a:lnTo>
                    <a:pt x="62" y="1365"/>
                  </a:lnTo>
                  <a:lnTo>
                    <a:pt x="86" y="1280"/>
                  </a:lnTo>
                  <a:lnTo>
                    <a:pt x="115" y="1196"/>
                  </a:lnTo>
                  <a:lnTo>
                    <a:pt x="150" y="1117"/>
                  </a:lnTo>
                  <a:lnTo>
                    <a:pt x="190" y="1040"/>
                  </a:lnTo>
                  <a:lnTo>
                    <a:pt x="236" y="967"/>
                  </a:lnTo>
                  <a:lnTo>
                    <a:pt x="287" y="899"/>
                  </a:lnTo>
                  <a:lnTo>
                    <a:pt x="219" y="831"/>
                  </a:lnTo>
                  <a:lnTo>
                    <a:pt x="210" y="840"/>
                  </a:lnTo>
                  <a:lnTo>
                    <a:pt x="197" y="852"/>
                  </a:lnTo>
                  <a:lnTo>
                    <a:pt x="180" y="858"/>
                  </a:lnTo>
                  <a:lnTo>
                    <a:pt x="163" y="860"/>
                  </a:lnTo>
                  <a:lnTo>
                    <a:pt x="146" y="858"/>
                  </a:lnTo>
                  <a:lnTo>
                    <a:pt x="129" y="852"/>
                  </a:lnTo>
                  <a:lnTo>
                    <a:pt x="116" y="840"/>
                  </a:lnTo>
                  <a:lnTo>
                    <a:pt x="20" y="746"/>
                  </a:lnTo>
                  <a:lnTo>
                    <a:pt x="9" y="731"/>
                  </a:lnTo>
                  <a:lnTo>
                    <a:pt x="2" y="716"/>
                  </a:lnTo>
                  <a:lnTo>
                    <a:pt x="0" y="699"/>
                  </a:lnTo>
                  <a:lnTo>
                    <a:pt x="2" y="681"/>
                  </a:lnTo>
                  <a:lnTo>
                    <a:pt x="9" y="665"/>
                  </a:lnTo>
                  <a:lnTo>
                    <a:pt x="20" y="650"/>
                  </a:lnTo>
                  <a:lnTo>
                    <a:pt x="236" y="435"/>
                  </a:lnTo>
                  <a:lnTo>
                    <a:pt x="250" y="425"/>
                  </a:lnTo>
                  <a:lnTo>
                    <a:pt x="266" y="418"/>
                  </a:lnTo>
                  <a:lnTo>
                    <a:pt x="284" y="416"/>
                  </a:lnTo>
                  <a:lnTo>
                    <a:pt x="301" y="418"/>
                  </a:lnTo>
                  <a:lnTo>
                    <a:pt x="316" y="425"/>
                  </a:lnTo>
                  <a:lnTo>
                    <a:pt x="331" y="435"/>
                  </a:lnTo>
                  <a:lnTo>
                    <a:pt x="427" y="530"/>
                  </a:lnTo>
                  <a:lnTo>
                    <a:pt x="438" y="545"/>
                  </a:lnTo>
                  <a:lnTo>
                    <a:pt x="445" y="561"/>
                  </a:lnTo>
                  <a:lnTo>
                    <a:pt x="447" y="577"/>
                  </a:lnTo>
                  <a:lnTo>
                    <a:pt x="445" y="594"/>
                  </a:lnTo>
                  <a:lnTo>
                    <a:pt x="438" y="611"/>
                  </a:lnTo>
                  <a:lnTo>
                    <a:pt x="427" y="626"/>
                  </a:lnTo>
                  <a:lnTo>
                    <a:pt x="418" y="635"/>
                  </a:lnTo>
                  <a:lnTo>
                    <a:pt x="484" y="701"/>
                  </a:lnTo>
                  <a:lnTo>
                    <a:pt x="549" y="654"/>
                  </a:lnTo>
                  <a:lnTo>
                    <a:pt x="617" y="610"/>
                  </a:lnTo>
                  <a:lnTo>
                    <a:pt x="689" y="572"/>
                  </a:lnTo>
                  <a:lnTo>
                    <a:pt x="762" y="537"/>
                  </a:lnTo>
                  <a:lnTo>
                    <a:pt x="840" y="508"/>
                  </a:lnTo>
                  <a:lnTo>
                    <a:pt x="918" y="484"/>
                  </a:lnTo>
                  <a:lnTo>
                    <a:pt x="999" y="465"/>
                  </a:lnTo>
                  <a:lnTo>
                    <a:pt x="1083" y="453"/>
                  </a:lnTo>
                  <a:lnTo>
                    <a:pt x="1083" y="331"/>
                  </a:lnTo>
                  <a:lnTo>
                    <a:pt x="1010" y="331"/>
                  </a:lnTo>
                  <a:lnTo>
                    <a:pt x="992" y="329"/>
                  </a:lnTo>
                  <a:lnTo>
                    <a:pt x="976" y="322"/>
                  </a:lnTo>
                  <a:lnTo>
                    <a:pt x="962" y="311"/>
                  </a:lnTo>
                  <a:lnTo>
                    <a:pt x="951" y="298"/>
                  </a:lnTo>
                  <a:lnTo>
                    <a:pt x="944" y="282"/>
                  </a:lnTo>
                  <a:lnTo>
                    <a:pt x="942" y="264"/>
                  </a:lnTo>
                  <a:lnTo>
                    <a:pt x="942" y="66"/>
                  </a:lnTo>
                  <a:lnTo>
                    <a:pt x="944" y="48"/>
                  </a:lnTo>
                  <a:lnTo>
                    <a:pt x="951" y="33"/>
                  </a:lnTo>
                  <a:lnTo>
                    <a:pt x="961" y="19"/>
                  </a:lnTo>
                  <a:lnTo>
                    <a:pt x="975" y="9"/>
                  </a:lnTo>
                  <a:lnTo>
                    <a:pt x="992" y="2"/>
                  </a:lnTo>
                  <a:lnTo>
                    <a:pt x="10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9" name="Freeform 213"/>
            <p:cNvSpPr>
              <a:spLocks/>
            </p:cNvSpPr>
            <p:nvPr/>
          </p:nvSpPr>
          <p:spPr bwMode="auto">
            <a:xfrm>
              <a:off x="61" y="325"/>
              <a:ext cx="132" cy="40"/>
            </a:xfrm>
            <a:custGeom>
              <a:avLst/>
              <a:gdLst>
                <a:gd name="T0" fmla="*/ 118 w 794"/>
                <a:gd name="T1" fmla="*/ 0 h 237"/>
                <a:gd name="T2" fmla="*/ 721 w 794"/>
                <a:gd name="T3" fmla="*/ 0 h 237"/>
                <a:gd name="T4" fmla="*/ 741 w 794"/>
                <a:gd name="T5" fmla="*/ 79 h 237"/>
                <a:gd name="T6" fmla="*/ 766 w 794"/>
                <a:gd name="T7" fmla="*/ 156 h 237"/>
                <a:gd name="T8" fmla="*/ 794 w 794"/>
                <a:gd name="T9" fmla="*/ 231 h 237"/>
                <a:gd name="T10" fmla="*/ 777 w 794"/>
                <a:gd name="T11" fmla="*/ 235 h 237"/>
                <a:gd name="T12" fmla="*/ 758 w 794"/>
                <a:gd name="T13" fmla="*/ 237 h 237"/>
                <a:gd name="T14" fmla="*/ 118 w 794"/>
                <a:gd name="T15" fmla="*/ 237 h 237"/>
                <a:gd name="T16" fmla="*/ 91 w 794"/>
                <a:gd name="T17" fmla="*/ 234 h 237"/>
                <a:gd name="T18" fmla="*/ 66 w 794"/>
                <a:gd name="T19" fmla="*/ 225 h 237"/>
                <a:gd name="T20" fmla="*/ 44 w 794"/>
                <a:gd name="T21" fmla="*/ 211 h 237"/>
                <a:gd name="T22" fmla="*/ 26 w 794"/>
                <a:gd name="T23" fmla="*/ 194 h 237"/>
                <a:gd name="T24" fmla="*/ 12 w 794"/>
                <a:gd name="T25" fmla="*/ 171 h 237"/>
                <a:gd name="T26" fmla="*/ 3 w 794"/>
                <a:gd name="T27" fmla="*/ 146 h 237"/>
                <a:gd name="T28" fmla="*/ 0 w 794"/>
                <a:gd name="T29" fmla="*/ 119 h 237"/>
                <a:gd name="T30" fmla="*/ 3 w 794"/>
                <a:gd name="T31" fmla="*/ 92 h 237"/>
                <a:gd name="T32" fmla="*/ 12 w 794"/>
                <a:gd name="T33" fmla="*/ 68 h 237"/>
                <a:gd name="T34" fmla="*/ 26 w 794"/>
                <a:gd name="T35" fmla="*/ 45 h 237"/>
                <a:gd name="T36" fmla="*/ 44 w 794"/>
                <a:gd name="T37" fmla="*/ 27 h 237"/>
                <a:gd name="T38" fmla="*/ 66 w 794"/>
                <a:gd name="T39" fmla="*/ 14 h 237"/>
                <a:gd name="T40" fmla="*/ 91 w 794"/>
                <a:gd name="T41" fmla="*/ 5 h 237"/>
                <a:gd name="T42" fmla="*/ 118 w 794"/>
                <a:gd name="T43" fmla="*/ 1 h 237"/>
                <a:gd name="T44" fmla="*/ 118 w 794"/>
                <a:gd name="T4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4" h="237">
                  <a:moveTo>
                    <a:pt x="118" y="0"/>
                  </a:moveTo>
                  <a:lnTo>
                    <a:pt x="721" y="0"/>
                  </a:lnTo>
                  <a:lnTo>
                    <a:pt x="741" y="79"/>
                  </a:lnTo>
                  <a:lnTo>
                    <a:pt x="766" y="156"/>
                  </a:lnTo>
                  <a:lnTo>
                    <a:pt x="794" y="231"/>
                  </a:lnTo>
                  <a:lnTo>
                    <a:pt x="777" y="235"/>
                  </a:lnTo>
                  <a:lnTo>
                    <a:pt x="758" y="237"/>
                  </a:lnTo>
                  <a:lnTo>
                    <a:pt x="118" y="237"/>
                  </a:lnTo>
                  <a:lnTo>
                    <a:pt x="91" y="234"/>
                  </a:lnTo>
                  <a:lnTo>
                    <a:pt x="66" y="225"/>
                  </a:lnTo>
                  <a:lnTo>
                    <a:pt x="44" y="211"/>
                  </a:lnTo>
                  <a:lnTo>
                    <a:pt x="26" y="194"/>
                  </a:lnTo>
                  <a:lnTo>
                    <a:pt x="12" y="171"/>
                  </a:lnTo>
                  <a:lnTo>
                    <a:pt x="3" y="146"/>
                  </a:lnTo>
                  <a:lnTo>
                    <a:pt x="0" y="119"/>
                  </a:lnTo>
                  <a:lnTo>
                    <a:pt x="3" y="92"/>
                  </a:lnTo>
                  <a:lnTo>
                    <a:pt x="12" y="68"/>
                  </a:lnTo>
                  <a:lnTo>
                    <a:pt x="26" y="45"/>
                  </a:lnTo>
                  <a:lnTo>
                    <a:pt x="44" y="27"/>
                  </a:lnTo>
                  <a:lnTo>
                    <a:pt x="66" y="14"/>
                  </a:lnTo>
                  <a:lnTo>
                    <a:pt x="91" y="5"/>
                  </a:lnTo>
                  <a:lnTo>
                    <a:pt x="118" y="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0" name="Freeform 214"/>
            <p:cNvSpPr>
              <a:spLocks/>
            </p:cNvSpPr>
            <p:nvPr/>
          </p:nvSpPr>
          <p:spPr bwMode="auto">
            <a:xfrm>
              <a:off x="0" y="180"/>
              <a:ext cx="193" cy="39"/>
            </a:xfrm>
            <a:custGeom>
              <a:avLst/>
              <a:gdLst>
                <a:gd name="T0" fmla="*/ 118 w 1159"/>
                <a:gd name="T1" fmla="*/ 0 h 236"/>
                <a:gd name="T2" fmla="*/ 1124 w 1159"/>
                <a:gd name="T3" fmla="*/ 0 h 236"/>
                <a:gd name="T4" fmla="*/ 1142 w 1159"/>
                <a:gd name="T5" fmla="*/ 2 h 236"/>
                <a:gd name="T6" fmla="*/ 1159 w 1159"/>
                <a:gd name="T7" fmla="*/ 6 h 236"/>
                <a:gd name="T8" fmla="*/ 1131 w 1159"/>
                <a:gd name="T9" fmla="*/ 82 h 236"/>
                <a:gd name="T10" fmla="*/ 1106 w 1159"/>
                <a:gd name="T11" fmla="*/ 158 h 236"/>
                <a:gd name="T12" fmla="*/ 1086 w 1159"/>
                <a:gd name="T13" fmla="*/ 236 h 236"/>
                <a:gd name="T14" fmla="*/ 118 w 1159"/>
                <a:gd name="T15" fmla="*/ 236 h 236"/>
                <a:gd name="T16" fmla="*/ 91 w 1159"/>
                <a:gd name="T17" fmla="*/ 232 h 236"/>
                <a:gd name="T18" fmla="*/ 66 w 1159"/>
                <a:gd name="T19" fmla="*/ 223 h 236"/>
                <a:gd name="T20" fmla="*/ 44 w 1159"/>
                <a:gd name="T21" fmla="*/ 210 h 236"/>
                <a:gd name="T22" fmla="*/ 26 w 1159"/>
                <a:gd name="T23" fmla="*/ 192 h 236"/>
                <a:gd name="T24" fmla="*/ 12 w 1159"/>
                <a:gd name="T25" fmla="*/ 169 h 236"/>
                <a:gd name="T26" fmla="*/ 3 w 1159"/>
                <a:gd name="T27" fmla="*/ 145 h 236"/>
                <a:gd name="T28" fmla="*/ 0 w 1159"/>
                <a:gd name="T29" fmla="*/ 118 h 236"/>
                <a:gd name="T30" fmla="*/ 3 w 1159"/>
                <a:gd name="T31" fmla="*/ 91 h 236"/>
                <a:gd name="T32" fmla="*/ 12 w 1159"/>
                <a:gd name="T33" fmla="*/ 66 h 236"/>
                <a:gd name="T34" fmla="*/ 26 w 1159"/>
                <a:gd name="T35" fmla="*/ 45 h 236"/>
                <a:gd name="T36" fmla="*/ 44 w 1159"/>
                <a:gd name="T37" fmla="*/ 26 h 236"/>
                <a:gd name="T38" fmla="*/ 66 w 1159"/>
                <a:gd name="T39" fmla="*/ 12 h 236"/>
                <a:gd name="T40" fmla="*/ 91 w 1159"/>
                <a:gd name="T41" fmla="*/ 3 h 236"/>
                <a:gd name="T42" fmla="*/ 118 w 1159"/>
                <a:gd name="T43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9" h="236">
                  <a:moveTo>
                    <a:pt x="118" y="0"/>
                  </a:moveTo>
                  <a:lnTo>
                    <a:pt x="1124" y="0"/>
                  </a:lnTo>
                  <a:lnTo>
                    <a:pt x="1142" y="2"/>
                  </a:lnTo>
                  <a:lnTo>
                    <a:pt x="1159" y="6"/>
                  </a:lnTo>
                  <a:lnTo>
                    <a:pt x="1131" y="82"/>
                  </a:lnTo>
                  <a:lnTo>
                    <a:pt x="1106" y="158"/>
                  </a:lnTo>
                  <a:lnTo>
                    <a:pt x="1086" y="236"/>
                  </a:lnTo>
                  <a:lnTo>
                    <a:pt x="118" y="236"/>
                  </a:lnTo>
                  <a:lnTo>
                    <a:pt x="91" y="232"/>
                  </a:lnTo>
                  <a:lnTo>
                    <a:pt x="66" y="223"/>
                  </a:lnTo>
                  <a:lnTo>
                    <a:pt x="44" y="210"/>
                  </a:lnTo>
                  <a:lnTo>
                    <a:pt x="26" y="192"/>
                  </a:lnTo>
                  <a:lnTo>
                    <a:pt x="12" y="169"/>
                  </a:lnTo>
                  <a:lnTo>
                    <a:pt x="3" y="145"/>
                  </a:lnTo>
                  <a:lnTo>
                    <a:pt x="0" y="118"/>
                  </a:lnTo>
                  <a:lnTo>
                    <a:pt x="3" y="91"/>
                  </a:lnTo>
                  <a:lnTo>
                    <a:pt x="12" y="66"/>
                  </a:lnTo>
                  <a:lnTo>
                    <a:pt x="26" y="45"/>
                  </a:lnTo>
                  <a:lnTo>
                    <a:pt x="44" y="26"/>
                  </a:lnTo>
                  <a:lnTo>
                    <a:pt x="66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1" name="Freeform 215"/>
            <p:cNvSpPr>
              <a:spLocks/>
            </p:cNvSpPr>
            <p:nvPr/>
          </p:nvSpPr>
          <p:spPr bwMode="auto">
            <a:xfrm>
              <a:off x="27" y="253"/>
              <a:ext cx="149" cy="39"/>
            </a:xfrm>
            <a:custGeom>
              <a:avLst/>
              <a:gdLst>
                <a:gd name="T0" fmla="*/ 118 w 893"/>
                <a:gd name="T1" fmla="*/ 0 h 235"/>
                <a:gd name="T2" fmla="*/ 893 w 893"/>
                <a:gd name="T3" fmla="*/ 0 h 235"/>
                <a:gd name="T4" fmla="*/ 889 w 893"/>
                <a:gd name="T5" fmla="*/ 58 h 235"/>
                <a:gd name="T6" fmla="*/ 887 w 893"/>
                <a:gd name="T7" fmla="*/ 116 h 235"/>
                <a:gd name="T8" fmla="*/ 888 w 893"/>
                <a:gd name="T9" fmla="*/ 177 h 235"/>
                <a:gd name="T10" fmla="*/ 892 w 893"/>
                <a:gd name="T11" fmla="*/ 235 h 235"/>
                <a:gd name="T12" fmla="*/ 118 w 893"/>
                <a:gd name="T13" fmla="*/ 235 h 235"/>
                <a:gd name="T14" fmla="*/ 91 w 893"/>
                <a:gd name="T15" fmla="*/ 232 h 235"/>
                <a:gd name="T16" fmla="*/ 67 w 893"/>
                <a:gd name="T17" fmla="*/ 223 h 235"/>
                <a:gd name="T18" fmla="*/ 45 w 893"/>
                <a:gd name="T19" fmla="*/ 210 h 235"/>
                <a:gd name="T20" fmla="*/ 26 w 893"/>
                <a:gd name="T21" fmla="*/ 191 h 235"/>
                <a:gd name="T22" fmla="*/ 13 w 893"/>
                <a:gd name="T23" fmla="*/ 169 h 235"/>
                <a:gd name="T24" fmla="*/ 4 w 893"/>
                <a:gd name="T25" fmla="*/ 144 h 235"/>
                <a:gd name="T26" fmla="*/ 0 w 893"/>
                <a:gd name="T27" fmla="*/ 117 h 235"/>
                <a:gd name="T28" fmla="*/ 4 w 893"/>
                <a:gd name="T29" fmla="*/ 91 h 235"/>
                <a:gd name="T30" fmla="*/ 13 w 893"/>
                <a:gd name="T31" fmla="*/ 66 h 235"/>
                <a:gd name="T32" fmla="*/ 26 w 893"/>
                <a:gd name="T33" fmla="*/ 44 h 235"/>
                <a:gd name="T34" fmla="*/ 44 w 893"/>
                <a:gd name="T35" fmla="*/ 25 h 235"/>
                <a:gd name="T36" fmla="*/ 67 w 893"/>
                <a:gd name="T37" fmla="*/ 12 h 235"/>
                <a:gd name="T38" fmla="*/ 91 w 893"/>
                <a:gd name="T39" fmla="*/ 3 h 235"/>
                <a:gd name="T40" fmla="*/ 118 w 893"/>
                <a:gd name="T4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3" h="235">
                  <a:moveTo>
                    <a:pt x="118" y="0"/>
                  </a:moveTo>
                  <a:lnTo>
                    <a:pt x="893" y="0"/>
                  </a:lnTo>
                  <a:lnTo>
                    <a:pt x="889" y="58"/>
                  </a:lnTo>
                  <a:lnTo>
                    <a:pt x="887" y="116"/>
                  </a:lnTo>
                  <a:lnTo>
                    <a:pt x="888" y="177"/>
                  </a:lnTo>
                  <a:lnTo>
                    <a:pt x="892" y="235"/>
                  </a:lnTo>
                  <a:lnTo>
                    <a:pt x="118" y="235"/>
                  </a:lnTo>
                  <a:lnTo>
                    <a:pt x="91" y="232"/>
                  </a:lnTo>
                  <a:lnTo>
                    <a:pt x="67" y="223"/>
                  </a:lnTo>
                  <a:lnTo>
                    <a:pt x="45" y="210"/>
                  </a:lnTo>
                  <a:lnTo>
                    <a:pt x="26" y="191"/>
                  </a:lnTo>
                  <a:lnTo>
                    <a:pt x="13" y="169"/>
                  </a:lnTo>
                  <a:lnTo>
                    <a:pt x="4" y="144"/>
                  </a:lnTo>
                  <a:lnTo>
                    <a:pt x="0" y="117"/>
                  </a:lnTo>
                  <a:lnTo>
                    <a:pt x="4" y="91"/>
                  </a:lnTo>
                  <a:lnTo>
                    <a:pt x="13" y="66"/>
                  </a:lnTo>
                  <a:lnTo>
                    <a:pt x="26" y="44"/>
                  </a:lnTo>
                  <a:lnTo>
                    <a:pt x="44" y="25"/>
                  </a:lnTo>
                  <a:lnTo>
                    <a:pt x="67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2" name="Freeform 216"/>
            <p:cNvSpPr>
              <a:spLocks noEditPoints="1"/>
            </p:cNvSpPr>
            <p:nvPr/>
          </p:nvSpPr>
          <p:spPr bwMode="auto">
            <a:xfrm>
              <a:off x="384" y="210"/>
              <a:ext cx="128" cy="93"/>
            </a:xfrm>
            <a:custGeom>
              <a:avLst/>
              <a:gdLst>
                <a:gd name="T0" fmla="*/ 161 w 769"/>
                <a:gd name="T1" fmla="*/ 299 h 557"/>
                <a:gd name="T2" fmla="*/ 126 w 769"/>
                <a:gd name="T3" fmla="*/ 320 h 557"/>
                <a:gd name="T4" fmla="*/ 106 w 769"/>
                <a:gd name="T5" fmla="*/ 356 h 557"/>
                <a:gd name="T6" fmla="*/ 106 w 769"/>
                <a:gd name="T7" fmla="*/ 397 h 557"/>
                <a:gd name="T8" fmla="*/ 126 w 769"/>
                <a:gd name="T9" fmla="*/ 432 h 557"/>
                <a:gd name="T10" fmla="*/ 163 w 769"/>
                <a:gd name="T11" fmla="*/ 453 h 557"/>
                <a:gd name="T12" fmla="*/ 204 w 769"/>
                <a:gd name="T13" fmla="*/ 452 h 557"/>
                <a:gd name="T14" fmla="*/ 239 w 769"/>
                <a:gd name="T15" fmla="*/ 432 h 557"/>
                <a:gd name="T16" fmla="*/ 260 w 769"/>
                <a:gd name="T17" fmla="*/ 396 h 557"/>
                <a:gd name="T18" fmla="*/ 259 w 769"/>
                <a:gd name="T19" fmla="*/ 354 h 557"/>
                <a:gd name="T20" fmla="*/ 239 w 769"/>
                <a:gd name="T21" fmla="*/ 319 h 557"/>
                <a:gd name="T22" fmla="*/ 203 w 769"/>
                <a:gd name="T23" fmla="*/ 299 h 557"/>
                <a:gd name="T24" fmla="*/ 699 w 769"/>
                <a:gd name="T25" fmla="*/ 0 h 557"/>
                <a:gd name="T26" fmla="*/ 733 w 769"/>
                <a:gd name="T27" fmla="*/ 10 h 557"/>
                <a:gd name="T28" fmla="*/ 758 w 769"/>
                <a:gd name="T29" fmla="*/ 36 h 557"/>
                <a:gd name="T30" fmla="*/ 769 w 769"/>
                <a:gd name="T31" fmla="*/ 71 h 557"/>
                <a:gd name="T32" fmla="*/ 761 w 769"/>
                <a:gd name="T33" fmla="*/ 106 h 557"/>
                <a:gd name="T34" fmla="*/ 737 w 769"/>
                <a:gd name="T35" fmla="*/ 133 h 557"/>
                <a:gd name="T36" fmla="*/ 357 w 769"/>
                <a:gd name="T37" fmla="*/ 424 h 557"/>
                <a:gd name="T38" fmla="*/ 334 w 769"/>
                <a:gd name="T39" fmla="*/ 473 h 557"/>
                <a:gd name="T40" fmla="*/ 298 w 769"/>
                <a:gd name="T41" fmla="*/ 516 h 557"/>
                <a:gd name="T42" fmla="*/ 244 w 769"/>
                <a:gd name="T43" fmla="*/ 546 h 557"/>
                <a:gd name="T44" fmla="*/ 182 w 769"/>
                <a:gd name="T45" fmla="*/ 557 h 557"/>
                <a:gd name="T46" fmla="*/ 121 w 769"/>
                <a:gd name="T47" fmla="*/ 547 h 557"/>
                <a:gd name="T48" fmla="*/ 67 w 769"/>
                <a:gd name="T49" fmla="*/ 517 h 557"/>
                <a:gd name="T50" fmla="*/ 26 w 769"/>
                <a:gd name="T51" fmla="*/ 469 h 557"/>
                <a:gd name="T52" fmla="*/ 3 w 769"/>
                <a:gd name="T53" fmla="*/ 408 h 557"/>
                <a:gd name="T54" fmla="*/ 3 w 769"/>
                <a:gd name="T55" fmla="*/ 346 h 557"/>
                <a:gd name="T56" fmla="*/ 24 w 769"/>
                <a:gd name="T57" fmla="*/ 289 h 557"/>
                <a:gd name="T58" fmla="*/ 63 w 769"/>
                <a:gd name="T59" fmla="*/ 239 h 557"/>
                <a:gd name="T60" fmla="*/ 121 w 769"/>
                <a:gd name="T61" fmla="*/ 206 h 557"/>
                <a:gd name="T62" fmla="*/ 187 w 769"/>
                <a:gd name="T63" fmla="*/ 196 h 557"/>
                <a:gd name="T64" fmla="*/ 251 w 769"/>
                <a:gd name="T65" fmla="*/ 209 h 557"/>
                <a:gd name="T66" fmla="*/ 681 w 769"/>
                <a:gd name="T67" fmla="*/ 1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557">
                  <a:moveTo>
                    <a:pt x="181" y="297"/>
                  </a:moveTo>
                  <a:lnTo>
                    <a:pt x="161" y="299"/>
                  </a:lnTo>
                  <a:lnTo>
                    <a:pt x="143" y="308"/>
                  </a:lnTo>
                  <a:lnTo>
                    <a:pt x="126" y="320"/>
                  </a:lnTo>
                  <a:lnTo>
                    <a:pt x="114" y="336"/>
                  </a:lnTo>
                  <a:lnTo>
                    <a:pt x="106" y="356"/>
                  </a:lnTo>
                  <a:lnTo>
                    <a:pt x="103" y="376"/>
                  </a:lnTo>
                  <a:lnTo>
                    <a:pt x="106" y="397"/>
                  </a:lnTo>
                  <a:lnTo>
                    <a:pt x="114" y="416"/>
                  </a:lnTo>
                  <a:lnTo>
                    <a:pt x="126" y="432"/>
                  </a:lnTo>
                  <a:lnTo>
                    <a:pt x="143" y="444"/>
                  </a:lnTo>
                  <a:lnTo>
                    <a:pt x="163" y="453"/>
                  </a:lnTo>
                  <a:lnTo>
                    <a:pt x="183" y="455"/>
                  </a:lnTo>
                  <a:lnTo>
                    <a:pt x="204" y="452"/>
                  </a:lnTo>
                  <a:lnTo>
                    <a:pt x="223" y="444"/>
                  </a:lnTo>
                  <a:lnTo>
                    <a:pt x="239" y="432"/>
                  </a:lnTo>
                  <a:lnTo>
                    <a:pt x="251" y="415"/>
                  </a:lnTo>
                  <a:lnTo>
                    <a:pt x="260" y="396"/>
                  </a:lnTo>
                  <a:lnTo>
                    <a:pt x="262" y="374"/>
                  </a:lnTo>
                  <a:lnTo>
                    <a:pt x="259" y="354"/>
                  </a:lnTo>
                  <a:lnTo>
                    <a:pt x="251" y="335"/>
                  </a:lnTo>
                  <a:lnTo>
                    <a:pt x="239" y="319"/>
                  </a:lnTo>
                  <a:lnTo>
                    <a:pt x="222" y="307"/>
                  </a:lnTo>
                  <a:lnTo>
                    <a:pt x="203" y="299"/>
                  </a:lnTo>
                  <a:lnTo>
                    <a:pt x="181" y="297"/>
                  </a:lnTo>
                  <a:close/>
                  <a:moveTo>
                    <a:pt x="699" y="0"/>
                  </a:moveTo>
                  <a:lnTo>
                    <a:pt x="716" y="2"/>
                  </a:lnTo>
                  <a:lnTo>
                    <a:pt x="733" y="10"/>
                  </a:lnTo>
                  <a:lnTo>
                    <a:pt x="747" y="22"/>
                  </a:lnTo>
                  <a:lnTo>
                    <a:pt x="758" y="36"/>
                  </a:lnTo>
                  <a:lnTo>
                    <a:pt x="766" y="53"/>
                  </a:lnTo>
                  <a:lnTo>
                    <a:pt x="769" y="71"/>
                  </a:lnTo>
                  <a:lnTo>
                    <a:pt x="767" y="89"/>
                  </a:lnTo>
                  <a:lnTo>
                    <a:pt x="761" y="106"/>
                  </a:lnTo>
                  <a:lnTo>
                    <a:pt x="751" y="120"/>
                  </a:lnTo>
                  <a:lnTo>
                    <a:pt x="737" y="133"/>
                  </a:lnTo>
                  <a:lnTo>
                    <a:pt x="361" y="397"/>
                  </a:lnTo>
                  <a:lnTo>
                    <a:pt x="357" y="424"/>
                  </a:lnTo>
                  <a:lnTo>
                    <a:pt x="348" y="450"/>
                  </a:lnTo>
                  <a:lnTo>
                    <a:pt x="334" y="473"/>
                  </a:lnTo>
                  <a:lnTo>
                    <a:pt x="318" y="496"/>
                  </a:lnTo>
                  <a:lnTo>
                    <a:pt x="298" y="516"/>
                  </a:lnTo>
                  <a:lnTo>
                    <a:pt x="273" y="533"/>
                  </a:lnTo>
                  <a:lnTo>
                    <a:pt x="244" y="546"/>
                  </a:lnTo>
                  <a:lnTo>
                    <a:pt x="214" y="555"/>
                  </a:lnTo>
                  <a:lnTo>
                    <a:pt x="182" y="557"/>
                  </a:lnTo>
                  <a:lnTo>
                    <a:pt x="152" y="555"/>
                  </a:lnTo>
                  <a:lnTo>
                    <a:pt x="121" y="547"/>
                  </a:lnTo>
                  <a:lnTo>
                    <a:pt x="93" y="535"/>
                  </a:lnTo>
                  <a:lnTo>
                    <a:pt x="67" y="517"/>
                  </a:lnTo>
                  <a:lnTo>
                    <a:pt x="45" y="494"/>
                  </a:lnTo>
                  <a:lnTo>
                    <a:pt x="26" y="469"/>
                  </a:lnTo>
                  <a:lnTo>
                    <a:pt x="11" y="439"/>
                  </a:lnTo>
                  <a:lnTo>
                    <a:pt x="3" y="408"/>
                  </a:lnTo>
                  <a:lnTo>
                    <a:pt x="0" y="378"/>
                  </a:lnTo>
                  <a:lnTo>
                    <a:pt x="3" y="346"/>
                  </a:lnTo>
                  <a:lnTo>
                    <a:pt x="10" y="317"/>
                  </a:lnTo>
                  <a:lnTo>
                    <a:pt x="24" y="289"/>
                  </a:lnTo>
                  <a:lnTo>
                    <a:pt x="40" y="263"/>
                  </a:lnTo>
                  <a:lnTo>
                    <a:pt x="63" y="239"/>
                  </a:lnTo>
                  <a:lnTo>
                    <a:pt x="90" y="220"/>
                  </a:lnTo>
                  <a:lnTo>
                    <a:pt x="121" y="206"/>
                  </a:lnTo>
                  <a:lnTo>
                    <a:pt x="154" y="198"/>
                  </a:lnTo>
                  <a:lnTo>
                    <a:pt x="187" y="196"/>
                  </a:lnTo>
                  <a:lnTo>
                    <a:pt x="219" y="200"/>
                  </a:lnTo>
                  <a:lnTo>
                    <a:pt x="251" y="209"/>
                  </a:lnTo>
                  <a:lnTo>
                    <a:pt x="663" y="8"/>
                  </a:lnTo>
                  <a:lnTo>
                    <a:pt x="681" y="1"/>
                  </a:lnTo>
                  <a:lnTo>
                    <a:pt x="6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3" name="Freeform 217"/>
            <p:cNvSpPr>
              <a:spLocks/>
            </p:cNvSpPr>
            <p:nvPr/>
          </p:nvSpPr>
          <p:spPr bwMode="auto">
            <a:xfrm>
              <a:off x="451" y="174"/>
              <a:ext cx="25" cy="24"/>
            </a:xfrm>
            <a:custGeom>
              <a:avLst/>
              <a:gdLst>
                <a:gd name="T0" fmla="*/ 73 w 148"/>
                <a:gd name="T1" fmla="*/ 0 h 150"/>
                <a:gd name="T2" fmla="*/ 92 w 148"/>
                <a:gd name="T3" fmla="*/ 3 h 150"/>
                <a:gd name="T4" fmla="*/ 111 w 148"/>
                <a:gd name="T5" fmla="*/ 10 h 150"/>
                <a:gd name="T6" fmla="*/ 127 w 148"/>
                <a:gd name="T7" fmla="*/ 22 h 150"/>
                <a:gd name="T8" fmla="*/ 138 w 148"/>
                <a:gd name="T9" fmla="*/ 37 h 150"/>
                <a:gd name="T10" fmla="*/ 146 w 148"/>
                <a:gd name="T11" fmla="*/ 54 h 150"/>
                <a:gd name="T12" fmla="*/ 148 w 148"/>
                <a:gd name="T13" fmla="*/ 73 h 150"/>
                <a:gd name="T14" fmla="*/ 146 w 148"/>
                <a:gd name="T15" fmla="*/ 92 h 150"/>
                <a:gd name="T16" fmla="*/ 139 w 148"/>
                <a:gd name="T17" fmla="*/ 112 h 150"/>
                <a:gd name="T18" fmla="*/ 127 w 148"/>
                <a:gd name="T19" fmla="*/ 127 h 150"/>
                <a:gd name="T20" fmla="*/ 112 w 148"/>
                <a:gd name="T21" fmla="*/ 139 h 150"/>
                <a:gd name="T22" fmla="*/ 94 w 148"/>
                <a:gd name="T23" fmla="*/ 146 h 150"/>
                <a:gd name="T24" fmla="*/ 75 w 148"/>
                <a:gd name="T25" fmla="*/ 150 h 150"/>
                <a:gd name="T26" fmla="*/ 56 w 148"/>
                <a:gd name="T27" fmla="*/ 148 h 150"/>
                <a:gd name="T28" fmla="*/ 38 w 148"/>
                <a:gd name="T29" fmla="*/ 140 h 150"/>
                <a:gd name="T30" fmla="*/ 22 w 148"/>
                <a:gd name="T31" fmla="*/ 127 h 150"/>
                <a:gd name="T32" fmla="*/ 10 w 148"/>
                <a:gd name="T33" fmla="*/ 113 h 150"/>
                <a:gd name="T34" fmla="*/ 3 w 148"/>
                <a:gd name="T35" fmla="*/ 96 h 150"/>
                <a:gd name="T36" fmla="*/ 0 w 148"/>
                <a:gd name="T37" fmla="*/ 77 h 150"/>
                <a:gd name="T38" fmla="*/ 2 w 148"/>
                <a:gd name="T39" fmla="*/ 58 h 150"/>
                <a:gd name="T40" fmla="*/ 10 w 148"/>
                <a:gd name="T41" fmla="*/ 39 h 150"/>
                <a:gd name="T42" fmla="*/ 21 w 148"/>
                <a:gd name="T43" fmla="*/ 23 h 150"/>
                <a:gd name="T44" fmla="*/ 37 w 148"/>
                <a:gd name="T45" fmla="*/ 10 h 150"/>
                <a:gd name="T46" fmla="*/ 55 w 148"/>
                <a:gd name="T47" fmla="*/ 3 h 150"/>
                <a:gd name="T48" fmla="*/ 73 w 148"/>
                <a:gd name="T4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50">
                  <a:moveTo>
                    <a:pt x="73" y="0"/>
                  </a:moveTo>
                  <a:lnTo>
                    <a:pt x="92" y="3"/>
                  </a:lnTo>
                  <a:lnTo>
                    <a:pt x="111" y="10"/>
                  </a:lnTo>
                  <a:lnTo>
                    <a:pt x="127" y="22"/>
                  </a:lnTo>
                  <a:lnTo>
                    <a:pt x="138" y="37"/>
                  </a:lnTo>
                  <a:lnTo>
                    <a:pt x="146" y="54"/>
                  </a:lnTo>
                  <a:lnTo>
                    <a:pt x="148" y="73"/>
                  </a:lnTo>
                  <a:lnTo>
                    <a:pt x="146" y="92"/>
                  </a:lnTo>
                  <a:lnTo>
                    <a:pt x="139" y="112"/>
                  </a:lnTo>
                  <a:lnTo>
                    <a:pt x="127" y="127"/>
                  </a:lnTo>
                  <a:lnTo>
                    <a:pt x="112" y="139"/>
                  </a:lnTo>
                  <a:lnTo>
                    <a:pt x="94" y="146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6"/>
                  </a:lnTo>
                  <a:lnTo>
                    <a:pt x="0" y="77"/>
                  </a:lnTo>
                  <a:lnTo>
                    <a:pt x="2" y="58"/>
                  </a:lnTo>
                  <a:lnTo>
                    <a:pt x="10" y="39"/>
                  </a:lnTo>
                  <a:lnTo>
                    <a:pt x="21" y="23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4" name="Freeform 218"/>
            <p:cNvSpPr>
              <a:spLocks/>
            </p:cNvSpPr>
            <p:nvPr/>
          </p:nvSpPr>
          <p:spPr bwMode="auto">
            <a:xfrm>
              <a:off x="401" y="161"/>
              <a:ext cx="25" cy="24"/>
            </a:xfrm>
            <a:custGeom>
              <a:avLst/>
              <a:gdLst>
                <a:gd name="T0" fmla="*/ 75 w 149"/>
                <a:gd name="T1" fmla="*/ 0 h 148"/>
                <a:gd name="T2" fmla="*/ 95 w 149"/>
                <a:gd name="T3" fmla="*/ 2 h 148"/>
                <a:gd name="T4" fmla="*/ 113 w 149"/>
                <a:gd name="T5" fmla="*/ 10 h 148"/>
                <a:gd name="T6" fmla="*/ 128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4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6 h 148"/>
                <a:gd name="T24" fmla="*/ 76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1 w 149"/>
                <a:gd name="T33" fmla="*/ 111 h 148"/>
                <a:gd name="T34" fmla="*/ 4 w 149"/>
                <a:gd name="T35" fmla="*/ 94 h 148"/>
                <a:gd name="T36" fmla="*/ 0 w 149"/>
                <a:gd name="T37" fmla="*/ 74 h 148"/>
                <a:gd name="T38" fmla="*/ 4 w 149"/>
                <a:gd name="T39" fmla="*/ 55 h 148"/>
                <a:gd name="T40" fmla="*/ 11 w 149"/>
                <a:gd name="T41" fmla="*/ 37 h 148"/>
                <a:gd name="T42" fmla="*/ 23 w 149"/>
                <a:gd name="T43" fmla="*/ 21 h 148"/>
                <a:gd name="T44" fmla="*/ 38 w 149"/>
                <a:gd name="T45" fmla="*/ 10 h 148"/>
                <a:gd name="T46" fmla="*/ 56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5" y="2"/>
                  </a:lnTo>
                  <a:lnTo>
                    <a:pt x="113" y="10"/>
                  </a:lnTo>
                  <a:lnTo>
                    <a:pt x="128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4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6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1" y="111"/>
                  </a:lnTo>
                  <a:lnTo>
                    <a:pt x="4" y="94"/>
                  </a:lnTo>
                  <a:lnTo>
                    <a:pt x="0" y="74"/>
                  </a:lnTo>
                  <a:lnTo>
                    <a:pt x="4" y="55"/>
                  </a:lnTo>
                  <a:lnTo>
                    <a:pt x="11" y="37"/>
                  </a:lnTo>
                  <a:lnTo>
                    <a:pt x="23" y="21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5" name="Freeform 219"/>
            <p:cNvSpPr>
              <a:spLocks/>
            </p:cNvSpPr>
            <p:nvPr/>
          </p:nvSpPr>
          <p:spPr bwMode="auto">
            <a:xfrm>
              <a:off x="403" y="359"/>
              <a:ext cx="25" cy="25"/>
            </a:xfrm>
            <a:custGeom>
              <a:avLst/>
              <a:gdLst>
                <a:gd name="T0" fmla="*/ 74 w 147"/>
                <a:gd name="T1" fmla="*/ 0 h 148"/>
                <a:gd name="T2" fmla="*/ 93 w 147"/>
                <a:gd name="T3" fmla="*/ 2 h 148"/>
                <a:gd name="T4" fmla="*/ 111 w 147"/>
                <a:gd name="T5" fmla="*/ 10 h 148"/>
                <a:gd name="T6" fmla="*/ 126 w 147"/>
                <a:gd name="T7" fmla="*/ 21 h 148"/>
                <a:gd name="T8" fmla="*/ 138 w 147"/>
                <a:gd name="T9" fmla="*/ 36 h 148"/>
                <a:gd name="T10" fmla="*/ 145 w 147"/>
                <a:gd name="T11" fmla="*/ 54 h 148"/>
                <a:gd name="T12" fmla="*/ 147 w 147"/>
                <a:gd name="T13" fmla="*/ 73 h 148"/>
                <a:gd name="T14" fmla="*/ 145 w 147"/>
                <a:gd name="T15" fmla="*/ 93 h 148"/>
                <a:gd name="T16" fmla="*/ 138 w 147"/>
                <a:gd name="T17" fmla="*/ 110 h 148"/>
                <a:gd name="T18" fmla="*/ 127 w 147"/>
                <a:gd name="T19" fmla="*/ 126 h 148"/>
                <a:gd name="T20" fmla="*/ 111 w 147"/>
                <a:gd name="T21" fmla="*/ 137 h 148"/>
                <a:gd name="T22" fmla="*/ 94 w 147"/>
                <a:gd name="T23" fmla="*/ 145 h 148"/>
                <a:gd name="T24" fmla="*/ 74 w 147"/>
                <a:gd name="T25" fmla="*/ 148 h 148"/>
                <a:gd name="T26" fmla="*/ 55 w 147"/>
                <a:gd name="T27" fmla="*/ 146 h 148"/>
                <a:gd name="T28" fmla="*/ 37 w 147"/>
                <a:gd name="T29" fmla="*/ 138 h 148"/>
                <a:gd name="T30" fmla="*/ 21 w 147"/>
                <a:gd name="T31" fmla="*/ 127 h 148"/>
                <a:gd name="T32" fmla="*/ 10 w 147"/>
                <a:gd name="T33" fmla="*/ 112 h 148"/>
                <a:gd name="T34" fmla="*/ 2 w 147"/>
                <a:gd name="T35" fmla="*/ 94 h 148"/>
                <a:gd name="T36" fmla="*/ 0 w 147"/>
                <a:gd name="T37" fmla="*/ 75 h 148"/>
                <a:gd name="T38" fmla="*/ 2 w 147"/>
                <a:gd name="T39" fmla="*/ 55 h 148"/>
                <a:gd name="T40" fmla="*/ 10 w 147"/>
                <a:gd name="T41" fmla="*/ 38 h 148"/>
                <a:gd name="T42" fmla="*/ 21 w 147"/>
                <a:gd name="T43" fmla="*/ 22 h 148"/>
                <a:gd name="T44" fmla="*/ 36 w 147"/>
                <a:gd name="T45" fmla="*/ 11 h 148"/>
                <a:gd name="T46" fmla="*/ 54 w 147"/>
                <a:gd name="T47" fmla="*/ 3 h 148"/>
                <a:gd name="T48" fmla="*/ 74 w 147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7" h="148">
                  <a:moveTo>
                    <a:pt x="74" y="0"/>
                  </a:moveTo>
                  <a:lnTo>
                    <a:pt x="93" y="2"/>
                  </a:lnTo>
                  <a:lnTo>
                    <a:pt x="111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5" y="54"/>
                  </a:lnTo>
                  <a:lnTo>
                    <a:pt x="147" y="73"/>
                  </a:lnTo>
                  <a:lnTo>
                    <a:pt x="145" y="93"/>
                  </a:lnTo>
                  <a:lnTo>
                    <a:pt x="138" y="110"/>
                  </a:lnTo>
                  <a:lnTo>
                    <a:pt x="127" y="126"/>
                  </a:lnTo>
                  <a:lnTo>
                    <a:pt x="111" y="137"/>
                  </a:lnTo>
                  <a:lnTo>
                    <a:pt x="94" y="145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7" y="138"/>
                  </a:lnTo>
                  <a:lnTo>
                    <a:pt x="21" y="127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5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6" name="Freeform 220"/>
            <p:cNvSpPr>
              <a:spLocks/>
            </p:cNvSpPr>
            <p:nvPr/>
          </p:nvSpPr>
          <p:spPr bwMode="auto">
            <a:xfrm>
              <a:off x="453" y="346"/>
              <a:ext cx="25" cy="24"/>
            </a:xfrm>
            <a:custGeom>
              <a:avLst/>
              <a:gdLst>
                <a:gd name="T0" fmla="*/ 73 w 149"/>
                <a:gd name="T1" fmla="*/ 0 h 147"/>
                <a:gd name="T2" fmla="*/ 92 w 149"/>
                <a:gd name="T3" fmla="*/ 2 h 147"/>
                <a:gd name="T4" fmla="*/ 110 w 149"/>
                <a:gd name="T5" fmla="*/ 9 h 147"/>
                <a:gd name="T6" fmla="*/ 126 w 149"/>
                <a:gd name="T7" fmla="*/ 20 h 147"/>
                <a:gd name="T8" fmla="*/ 138 w 149"/>
                <a:gd name="T9" fmla="*/ 36 h 147"/>
                <a:gd name="T10" fmla="*/ 146 w 149"/>
                <a:gd name="T11" fmla="*/ 54 h 147"/>
                <a:gd name="T12" fmla="*/ 149 w 149"/>
                <a:gd name="T13" fmla="*/ 73 h 147"/>
                <a:gd name="T14" fmla="*/ 146 w 149"/>
                <a:gd name="T15" fmla="*/ 92 h 147"/>
                <a:gd name="T16" fmla="*/ 140 w 149"/>
                <a:gd name="T17" fmla="*/ 109 h 147"/>
                <a:gd name="T18" fmla="*/ 128 w 149"/>
                <a:gd name="T19" fmla="*/ 125 h 147"/>
                <a:gd name="T20" fmla="*/ 113 w 149"/>
                <a:gd name="T21" fmla="*/ 137 h 147"/>
                <a:gd name="T22" fmla="*/ 93 w 149"/>
                <a:gd name="T23" fmla="*/ 145 h 147"/>
                <a:gd name="T24" fmla="*/ 74 w 149"/>
                <a:gd name="T25" fmla="*/ 147 h 147"/>
                <a:gd name="T26" fmla="*/ 55 w 149"/>
                <a:gd name="T27" fmla="*/ 145 h 147"/>
                <a:gd name="T28" fmla="*/ 38 w 149"/>
                <a:gd name="T29" fmla="*/ 138 h 147"/>
                <a:gd name="T30" fmla="*/ 22 w 149"/>
                <a:gd name="T31" fmla="*/ 127 h 147"/>
                <a:gd name="T32" fmla="*/ 10 w 149"/>
                <a:gd name="T33" fmla="*/ 111 h 147"/>
                <a:gd name="T34" fmla="*/ 2 w 149"/>
                <a:gd name="T35" fmla="*/ 93 h 147"/>
                <a:gd name="T36" fmla="*/ 0 w 149"/>
                <a:gd name="T37" fmla="*/ 74 h 147"/>
                <a:gd name="T38" fmla="*/ 2 w 149"/>
                <a:gd name="T39" fmla="*/ 55 h 147"/>
                <a:gd name="T40" fmla="*/ 9 w 149"/>
                <a:gd name="T41" fmla="*/ 37 h 147"/>
                <a:gd name="T42" fmla="*/ 20 w 149"/>
                <a:gd name="T43" fmla="*/ 22 h 147"/>
                <a:gd name="T44" fmla="*/ 36 w 149"/>
                <a:gd name="T45" fmla="*/ 10 h 147"/>
                <a:gd name="T46" fmla="*/ 54 w 149"/>
                <a:gd name="T47" fmla="*/ 2 h 147"/>
                <a:gd name="T48" fmla="*/ 73 w 149"/>
                <a:gd name="T4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7">
                  <a:moveTo>
                    <a:pt x="73" y="0"/>
                  </a:moveTo>
                  <a:lnTo>
                    <a:pt x="92" y="2"/>
                  </a:lnTo>
                  <a:lnTo>
                    <a:pt x="110" y="9"/>
                  </a:lnTo>
                  <a:lnTo>
                    <a:pt x="126" y="20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09"/>
                  </a:lnTo>
                  <a:lnTo>
                    <a:pt x="128" y="125"/>
                  </a:lnTo>
                  <a:lnTo>
                    <a:pt x="113" y="137"/>
                  </a:lnTo>
                  <a:lnTo>
                    <a:pt x="93" y="145"/>
                  </a:lnTo>
                  <a:lnTo>
                    <a:pt x="74" y="147"/>
                  </a:lnTo>
                  <a:lnTo>
                    <a:pt x="55" y="145"/>
                  </a:lnTo>
                  <a:lnTo>
                    <a:pt x="38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0" y="22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7" name="Freeform 221"/>
            <p:cNvSpPr>
              <a:spLocks/>
            </p:cNvSpPr>
            <p:nvPr/>
          </p:nvSpPr>
          <p:spPr bwMode="auto">
            <a:xfrm>
              <a:off x="489" y="309"/>
              <a:ext cx="25" cy="25"/>
            </a:xfrm>
            <a:custGeom>
              <a:avLst/>
              <a:gdLst>
                <a:gd name="T0" fmla="*/ 73 w 149"/>
                <a:gd name="T1" fmla="*/ 0 h 148"/>
                <a:gd name="T2" fmla="*/ 92 w 149"/>
                <a:gd name="T3" fmla="*/ 2 h 148"/>
                <a:gd name="T4" fmla="*/ 111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2 h 148"/>
                <a:gd name="T16" fmla="*/ 140 w 149"/>
                <a:gd name="T17" fmla="*/ 110 h 148"/>
                <a:gd name="T18" fmla="*/ 127 w 149"/>
                <a:gd name="T19" fmla="*/ 127 h 148"/>
                <a:gd name="T20" fmla="*/ 113 w 149"/>
                <a:gd name="T21" fmla="*/ 138 h 148"/>
                <a:gd name="T22" fmla="*/ 95 w 149"/>
                <a:gd name="T23" fmla="*/ 146 h 148"/>
                <a:gd name="T24" fmla="*/ 75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0 w 149"/>
                <a:gd name="T33" fmla="*/ 112 h 148"/>
                <a:gd name="T34" fmla="*/ 3 w 149"/>
                <a:gd name="T35" fmla="*/ 94 h 148"/>
                <a:gd name="T36" fmla="*/ 0 w 149"/>
                <a:gd name="T37" fmla="*/ 75 h 148"/>
                <a:gd name="T38" fmla="*/ 2 w 149"/>
                <a:gd name="T39" fmla="*/ 56 h 148"/>
                <a:gd name="T40" fmla="*/ 10 w 149"/>
                <a:gd name="T41" fmla="*/ 37 h 148"/>
                <a:gd name="T42" fmla="*/ 21 w 149"/>
                <a:gd name="T43" fmla="*/ 21 h 148"/>
                <a:gd name="T44" fmla="*/ 37 w 149"/>
                <a:gd name="T45" fmla="*/ 10 h 148"/>
                <a:gd name="T46" fmla="*/ 54 w 149"/>
                <a:gd name="T47" fmla="*/ 2 h 148"/>
                <a:gd name="T48" fmla="*/ 73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3" y="0"/>
                  </a:moveTo>
                  <a:lnTo>
                    <a:pt x="92" y="2"/>
                  </a:lnTo>
                  <a:lnTo>
                    <a:pt x="111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10"/>
                  </a:lnTo>
                  <a:lnTo>
                    <a:pt x="127" y="127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0" y="112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8" name="Freeform 222"/>
            <p:cNvSpPr>
              <a:spLocks/>
            </p:cNvSpPr>
            <p:nvPr/>
          </p:nvSpPr>
          <p:spPr bwMode="auto">
            <a:xfrm>
              <a:off x="303" y="261"/>
              <a:ext cx="24" cy="25"/>
            </a:xfrm>
            <a:custGeom>
              <a:avLst/>
              <a:gdLst>
                <a:gd name="T0" fmla="*/ 75 w 149"/>
                <a:gd name="T1" fmla="*/ 0 h 148"/>
                <a:gd name="T2" fmla="*/ 94 w 149"/>
                <a:gd name="T3" fmla="*/ 2 h 148"/>
                <a:gd name="T4" fmla="*/ 112 w 149"/>
                <a:gd name="T5" fmla="*/ 10 h 148"/>
                <a:gd name="T6" fmla="*/ 126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3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5 h 148"/>
                <a:gd name="T24" fmla="*/ 75 w 149"/>
                <a:gd name="T25" fmla="*/ 148 h 148"/>
                <a:gd name="T26" fmla="*/ 56 w 149"/>
                <a:gd name="T27" fmla="*/ 146 h 148"/>
                <a:gd name="T28" fmla="*/ 37 w 149"/>
                <a:gd name="T29" fmla="*/ 138 h 148"/>
                <a:gd name="T30" fmla="*/ 22 w 149"/>
                <a:gd name="T31" fmla="*/ 127 h 148"/>
                <a:gd name="T32" fmla="*/ 10 w 149"/>
                <a:gd name="T33" fmla="*/ 111 h 148"/>
                <a:gd name="T34" fmla="*/ 3 w 149"/>
                <a:gd name="T35" fmla="*/ 94 h 148"/>
                <a:gd name="T36" fmla="*/ 0 w 149"/>
                <a:gd name="T37" fmla="*/ 75 h 148"/>
                <a:gd name="T38" fmla="*/ 3 w 149"/>
                <a:gd name="T39" fmla="*/ 55 h 148"/>
                <a:gd name="T40" fmla="*/ 10 w 149"/>
                <a:gd name="T41" fmla="*/ 37 h 148"/>
                <a:gd name="T42" fmla="*/ 22 w 149"/>
                <a:gd name="T43" fmla="*/ 23 h 148"/>
                <a:gd name="T44" fmla="*/ 36 w 149"/>
                <a:gd name="T45" fmla="*/ 10 h 148"/>
                <a:gd name="T46" fmla="*/ 54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4" y="2"/>
                  </a:lnTo>
                  <a:lnTo>
                    <a:pt x="112" y="10"/>
                  </a:lnTo>
                  <a:lnTo>
                    <a:pt x="126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3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5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7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3" y="55"/>
                  </a:lnTo>
                  <a:lnTo>
                    <a:pt x="10" y="37"/>
                  </a:lnTo>
                  <a:lnTo>
                    <a:pt x="22" y="23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9" name="Freeform 223"/>
            <p:cNvSpPr>
              <a:spLocks/>
            </p:cNvSpPr>
            <p:nvPr/>
          </p:nvSpPr>
          <p:spPr bwMode="auto">
            <a:xfrm>
              <a:off x="317" y="311"/>
              <a:ext cx="24" cy="24"/>
            </a:xfrm>
            <a:custGeom>
              <a:avLst/>
              <a:gdLst>
                <a:gd name="T0" fmla="*/ 73 w 148"/>
                <a:gd name="T1" fmla="*/ 0 h 148"/>
                <a:gd name="T2" fmla="*/ 92 w 148"/>
                <a:gd name="T3" fmla="*/ 2 h 148"/>
                <a:gd name="T4" fmla="*/ 110 w 148"/>
                <a:gd name="T5" fmla="*/ 10 h 148"/>
                <a:gd name="T6" fmla="*/ 126 w 148"/>
                <a:gd name="T7" fmla="*/ 21 h 148"/>
                <a:gd name="T8" fmla="*/ 138 w 148"/>
                <a:gd name="T9" fmla="*/ 36 h 148"/>
                <a:gd name="T10" fmla="*/ 146 w 148"/>
                <a:gd name="T11" fmla="*/ 55 h 148"/>
                <a:gd name="T12" fmla="*/ 148 w 148"/>
                <a:gd name="T13" fmla="*/ 74 h 148"/>
                <a:gd name="T14" fmla="*/ 146 w 148"/>
                <a:gd name="T15" fmla="*/ 93 h 148"/>
                <a:gd name="T16" fmla="*/ 139 w 148"/>
                <a:gd name="T17" fmla="*/ 110 h 148"/>
                <a:gd name="T18" fmla="*/ 128 w 148"/>
                <a:gd name="T19" fmla="*/ 125 h 148"/>
                <a:gd name="T20" fmla="*/ 112 w 148"/>
                <a:gd name="T21" fmla="*/ 138 h 148"/>
                <a:gd name="T22" fmla="*/ 93 w 148"/>
                <a:gd name="T23" fmla="*/ 146 h 148"/>
                <a:gd name="T24" fmla="*/ 74 w 148"/>
                <a:gd name="T25" fmla="*/ 148 h 148"/>
                <a:gd name="T26" fmla="*/ 55 w 148"/>
                <a:gd name="T27" fmla="*/ 146 h 148"/>
                <a:gd name="T28" fmla="*/ 38 w 148"/>
                <a:gd name="T29" fmla="*/ 139 h 148"/>
                <a:gd name="T30" fmla="*/ 22 w 148"/>
                <a:gd name="T31" fmla="*/ 128 h 148"/>
                <a:gd name="T32" fmla="*/ 10 w 148"/>
                <a:gd name="T33" fmla="*/ 112 h 148"/>
                <a:gd name="T34" fmla="*/ 2 w 148"/>
                <a:gd name="T35" fmla="*/ 94 h 148"/>
                <a:gd name="T36" fmla="*/ 0 w 148"/>
                <a:gd name="T37" fmla="*/ 75 h 148"/>
                <a:gd name="T38" fmla="*/ 2 w 148"/>
                <a:gd name="T39" fmla="*/ 56 h 148"/>
                <a:gd name="T40" fmla="*/ 9 w 148"/>
                <a:gd name="T41" fmla="*/ 38 h 148"/>
                <a:gd name="T42" fmla="*/ 20 w 148"/>
                <a:gd name="T43" fmla="*/ 23 h 148"/>
                <a:gd name="T44" fmla="*/ 36 w 148"/>
                <a:gd name="T45" fmla="*/ 11 h 148"/>
                <a:gd name="T46" fmla="*/ 54 w 148"/>
                <a:gd name="T47" fmla="*/ 3 h 148"/>
                <a:gd name="T48" fmla="*/ 73 w 148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48">
                  <a:moveTo>
                    <a:pt x="73" y="0"/>
                  </a:moveTo>
                  <a:lnTo>
                    <a:pt x="92" y="2"/>
                  </a:lnTo>
                  <a:lnTo>
                    <a:pt x="110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6" y="55"/>
                  </a:lnTo>
                  <a:lnTo>
                    <a:pt x="148" y="74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8" y="125"/>
                  </a:lnTo>
                  <a:lnTo>
                    <a:pt x="112" y="138"/>
                  </a:lnTo>
                  <a:lnTo>
                    <a:pt x="93" y="146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8" y="139"/>
                  </a:lnTo>
                  <a:lnTo>
                    <a:pt x="22" y="128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9" y="38"/>
                  </a:lnTo>
                  <a:lnTo>
                    <a:pt x="20" y="23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0" name="Freeform 224"/>
            <p:cNvSpPr>
              <a:spLocks/>
            </p:cNvSpPr>
            <p:nvPr/>
          </p:nvSpPr>
          <p:spPr bwMode="auto">
            <a:xfrm>
              <a:off x="502" y="259"/>
              <a:ext cx="25" cy="25"/>
            </a:xfrm>
            <a:custGeom>
              <a:avLst/>
              <a:gdLst>
                <a:gd name="T0" fmla="*/ 74 w 149"/>
                <a:gd name="T1" fmla="*/ 0 h 148"/>
                <a:gd name="T2" fmla="*/ 94 w 149"/>
                <a:gd name="T3" fmla="*/ 2 h 148"/>
                <a:gd name="T4" fmla="*/ 112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3 h 148"/>
                <a:gd name="T16" fmla="*/ 139 w 149"/>
                <a:gd name="T17" fmla="*/ 110 h 148"/>
                <a:gd name="T18" fmla="*/ 127 w 149"/>
                <a:gd name="T19" fmla="*/ 126 h 148"/>
                <a:gd name="T20" fmla="*/ 112 w 149"/>
                <a:gd name="T21" fmla="*/ 137 h 148"/>
                <a:gd name="T22" fmla="*/ 94 w 149"/>
                <a:gd name="T23" fmla="*/ 145 h 148"/>
                <a:gd name="T24" fmla="*/ 75 w 149"/>
                <a:gd name="T25" fmla="*/ 148 h 148"/>
                <a:gd name="T26" fmla="*/ 55 w 149"/>
                <a:gd name="T27" fmla="*/ 145 h 148"/>
                <a:gd name="T28" fmla="*/ 37 w 149"/>
                <a:gd name="T29" fmla="*/ 138 h 148"/>
                <a:gd name="T30" fmla="*/ 22 w 149"/>
                <a:gd name="T31" fmla="*/ 126 h 148"/>
                <a:gd name="T32" fmla="*/ 10 w 149"/>
                <a:gd name="T33" fmla="*/ 111 h 148"/>
                <a:gd name="T34" fmla="*/ 2 w 149"/>
                <a:gd name="T35" fmla="*/ 93 h 148"/>
                <a:gd name="T36" fmla="*/ 0 w 149"/>
                <a:gd name="T37" fmla="*/ 74 h 148"/>
                <a:gd name="T38" fmla="*/ 2 w 149"/>
                <a:gd name="T39" fmla="*/ 55 h 148"/>
                <a:gd name="T40" fmla="*/ 9 w 149"/>
                <a:gd name="T41" fmla="*/ 37 h 148"/>
                <a:gd name="T42" fmla="*/ 21 w 149"/>
                <a:gd name="T43" fmla="*/ 21 h 148"/>
                <a:gd name="T44" fmla="*/ 36 w 149"/>
                <a:gd name="T45" fmla="*/ 10 h 148"/>
                <a:gd name="T46" fmla="*/ 54 w 149"/>
                <a:gd name="T47" fmla="*/ 2 h 148"/>
                <a:gd name="T48" fmla="*/ 74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4" y="0"/>
                  </a:moveTo>
                  <a:lnTo>
                    <a:pt x="94" y="2"/>
                  </a:lnTo>
                  <a:lnTo>
                    <a:pt x="112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7" y="126"/>
                  </a:lnTo>
                  <a:lnTo>
                    <a:pt x="112" y="137"/>
                  </a:lnTo>
                  <a:lnTo>
                    <a:pt x="94" y="145"/>
                  </a:lnTo>
                  <a:lnTo>
                    <a:pt x="75" y="148"/>
                  </a:lnTo>
                  <a:lnTo>
                    <a:pt x="55" y="145"/>
                  </a:lnTo>
                  <a:lnTo>
                    <a:pt x="37" y="138"/>
                  </a:lnTo>
                  <a:lnTo>
                    <a:pt x="22" y="126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1" y="21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1" name="Freeform 225"/>
            <p:cNvSpPr>
              <a:spLocks/>
            </p:cNvSpPr>
            <p:nvPr/>
          </p:nvSpPr>
          <p:spPr bwMode="auto">
            <a:xfrm>
              <a:off x="315" y="211"/>
              <a:ext cx="25" cy="25"/>
            </a:xfrm>
            <a:custGeom>
              <a:avLst/>
              <a:gdLst>
                <a:gd name="T0" fmla="*/ 73 w 150"/>
                <a:gd name="T1" fmla="*/ 0 h 149"/>
                <a:gd name="T2" fmla="*/ 92 w 150"/>
                <a:gd name="T3" fmla="*/ 3 h 149"/>
                <a:gd name="T4" fmla="*/ 111 w 150"/>
                <a:gd name="T5" fmla="*/ 9 h 149"/>
                <a:gd name="T6" fmla="*/ 127 w 150"/>
                <a:gd name="T7" fmla="*/ 22 h 149"/>
                <a:gd name="T8" fmla="*/ 139 w 150"/>
                <a:gd name="T9" fmla="*/ 37 h 149"/>
                <a:gd name="T10" fmla="*/ 146 w 150"/>
                <a:gd name="T11" fmla="*/ 54 h 149"/>
                <a:gd name="T12" fmla="*/ 150 w 150"/>
                <a:gd name="T13" fmla="*/ 73 h 149"/>
                <a:gd name="T14" fmla="*/ 147 w 150"/>
                <a:gd name="T15" fmla="*/ 92 h 149"/>
                <a:gd name="T16" fmla="*/ 139 w 150"/>
                <a:gd name="T17" fmla="*/ 111 h 149"/>
                <a:gd name="T18" fmla="*/ 128 w 150"/>
                <a:gd name="T19" fmla="*/ 127 h 149"/>
                <a:gd name="T20" fmla="*/ 112 w 150"/>
                <a:gd name="T21" fmla="*/ 138 h 149"/>
                <a:gd name="T22" fmla="*/ 96 w 150"/>
                <a:gd name="T23" fmla="*/ 146 h 149"/>
                <a:gd name="T24" fmla="*/ 76 w 150"/>
                <a:gd name="T25" fmla="*/ 149 h 149"/>
                <a:gd name="T26" fmla="*/ 57 w 150"/>
                <a:gd name="T27" fmla="*/ 146 h 149"/>
                <a:gd name="T28" fmla="*/ 38 w 150"/>
                <a:gd name="T29" fmla="*/ 140 h 149"/>
                <a:gd name="T30" fmla="*/ 22 w 150"/>
                <a:gd name="T31" fmla="*/ 127 h 149"/>
                <a:gd name="T32" fmla="*/ 10 w 150"/>
                <a:gd name="T33" fmla="*/ 113 h 149"/>
                <a:gd name="T34" fmla="*/ 3 w 150"/>
                <a:gd name="T35" fmla="*/ 95 h 149"/>
                <a:gd name="T36" fmla="*/ 0 w 150"/>
                <a:gd name="T37" fmla="*/ 76 h 149"/>
                <a:gd name="T38" fmla="*/ 2 w 150"/>
                <a:gd name="T39" fmla="*/ 56 h 149"/>
                <a:gd name="T40" fmla="*/ 10 w 150"/>
                <a:gd name="T41" fmla="*/ 38 h 149"/>
                <a:gd name="T42" fmla="*/ 21 w 150"/>
                <a:gd name="T43" fmla="*/ 22 h 149"/>
                <a:gd name="T44" fmla="*/ 37 w 150"/>
                <a:gd name="T45" fmla="*/ 10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2" y="3"/>
                  </a:lnTo>
                  <a:lnTo>
                    <a:pt x="111" y="9"/>
                  </a:lnTo>
                  <a:lnTo>
                    <a:pt x="127" y="22"/>
                  </a:lnTo>
                  <a:lnTo>
                    <a:pt x="139" y="37"/>
                  </a:lnTo>
                  <a:lnTo>
                    <a:pt x="146" y="54"/>
                  </a:lnTo>
                  <a:lnTo>
                    <a:pt x="150" y="73"/>
                  </a:lnTo>
                  <a:lnTo>
                    <a:pt x="147" y="92"/>
                  </a:lnTo>
                  <a:lnTo>
                    <a:pt x="139" y="111"/>
                  </a:lnTo>
                  <a:lnTo>
                    <a:pt x="128" y="127"/>
                  </a:lnTo>
                  <a:lnTo>
                    <a:pt x="112" y="138"/>
                  </a:lnTo>
                  <a:lnTo>
                    <a:pt x="96" y="146"/>
                  </a:lnTo>
                  <a:lnTo>
                    <a:pt x="76" y="149"/>
                  </a:lnTo>
                  <a:lnTo>
                    <a:pt x="57" y="146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2" y="56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" name="Freeform 226"/>
            <p:cNvSpPr>
              <a:spLocks/>
            </p:cNvSpPr>
            <p:nvPr/>
          </p:nvSpPr>
          <p:spPr bwMode="auto">
            <a:xfrm>
              <a:off x="351" y="174"/>
              <a:ext cx="25" cy="25"/>
            </a:xfrm>
            <a:custGeom>
              <a:avLst/>
              <a:gdLst>
                <a:gd name="T0" fmla="*/ 77 w 151"/>
                <a:gd name="T1" fmla="*/ 0 h 150"/>
                <a:gd name="T2" fmla="*/ 96 w 151"/>
                <a:gd name="T3" fmla="*/ 3 h 150"/>
                <a:gd name="T4" fmla="*/ 114 w 151"/>
                <a:gd name="T5" fmla="*/ 10 h 150"/>
                <a:gd name="T6" fmla="*/ 128 w 151"/>
                <a:gd name="T7" fmla="*/ 21 h 150"/>
                <a:gd name="T8" fmla="*/ 141 w 151"/>
                <a:gd name="T9" fmla="*/ 37 h 150"/>
                <a:gd name="T10" fmla="*/ 149 w 151"/>
                <a:gd name="T11" fmla="*/ 55 h 150"/>
                <a:gd name="T12" fmla="*/ 151 w 151"/>
                <a:gd name="T13" fmla="*/ 74 h 150"/>
                <a:gd name="T14" fmla="*/ 149 w 151"/>
                <a:gd name="T15" fmla="*/ 93 h 150"/>
                <a:gd name="T16" fmla="*/ 142 w 151"/>
                <a:gd name="T17" fmla="*/ 111 h 150"/>
                <a:gd name="T18" fmla="*/ 131 w 151"/>
                <a:gd name="T19" fmla="*/ 126 h 150"/>
                <a:gd name="T20" fmla="*/ 115 w 151"/>
                <a:gd name="T21" fmla="*/ 138 h 150"/>
                <a:gd name="T22" fmla="*/ 115 w 151"/>
                <a:gd name="T23" fmla="*/ 138 h 150"/>
                <a:gd name="T24" fmla="*/ 114 w 151"/>
                <a:gd name="T25" fmla="*/ 139 h 150"/>
                <a:gd name="T26" fmla="*/ 114 w 151"/>
                <a:gd name="T27" fmla="*/ 139 h 150"/>
                <a:gd name="T28" fmla="*/ 114 w 151"/>
                <a:gd name="T29" fmla="*/ 139 h 150"/>
                <a:gd name="T30" fmla="*/ 113 w 151"/>
                <a:gd name="T31" fmla="*/ 140 h 150"/>
                <a:gd name="T32" fmla="*/ 113 w 151"/>
                <a:gd name="T33" fmla="*/ 140 h 150"/>
                <a:gd name="T34" fmla="*/ 95 w 151"/>
                <a:gd name="T35" fmla="*/ 147 h 150"/>
                <a:gd name="T36" fmla="*/ 75 w 151"/>
                <a:gd name="T37" fmla="*/ 150 h 150"/>
                <a:gd name="T38" fmla="*/ 56 w 151"/>
                <a:gd name="T39" fmla="*/ 148 h 150"/>
                <a:gd name="T40" fmla="*/ 39 w 151"/>
                <a:gd name="T41" fmla="*/ 140 h 150"/>
                <a:gd name="T42" fmla="*/ 24 w 151"/>
                <a:gd name="T43" fmla="*/ 129 h 150"/>
                <a:gd name="T44" fmla="*/ 11 w 151"/>
                <a:gd name="T45" fmla="*/ 113 h 150"/>
                <a:gd name="T46" fmla="*/ 2 w 151"/>
                <a:gd name="T47" fmla="*/ 95 h 150"/>
                <a:gd name="T48" fmla="*/ 0 w 151"/>
                <a:gd name="T49" fmla="*/ 76 h 150"/>
                <a:gd name="T50" fmla="*/ 2 w 151"/>
                <a:gd name="T51" fmla="*/ 57 h 150"/>
                <a:gd name="T52" fmla="*/ 10 w 151"/>
                <a:gd name="T53" fmla="*/ 39 h 150"/>
                <a:gd name="T54" fmla="*/ 21 w 151"/>
                <a:gd name="T55" fmla="*/ 25 h 150"/>
                <a:gd name="T56" fmla="*/ 37 w 151"/>
                <a:gd name="T57" fmla="*/ 12 h 150"/>
                <a:gd name="T58" fmla="*/ 37 w 151"/>
                <a:gd name="T59" fmla="*/ 12 h 150"/>
                <a:gd name="T60" fmla="*/ 37 w 151"/>
                <a:gd name="T61" fmla="*/ 11 h 150"/>
                <a:gd name="T62" fmla="*/ 38 w 151"/>
                <a:gd name="T63" fmla="*/ 11 h 150"/>
                <a:gd name="T64" fmla="*/ 38 w 151"/>
                <a:gd name="T65" fmla="*/ 11 h 150"/>
                <a:gd name="T66" fmla="*/ 38 w 151"/>
                <a:gd name="T67" fmla="*/ 11 h 150"/>
                <a:gd name="T68" fmla="*/ 39 w 151"/>
                <a:gd name="T69" fmla="*/ 10 h 150"/>
                <a:gd name="T70" fmla="*/ 57 w 151"/>
                <a:gd name="T71" fmla="*/ 3 h 150"/>
                <a:gd name="T72" fmla="*/ 77 w 151"/>
                <a:gd name="T7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" h="150">
                  <a:moveTo>
                    <a:pt x="77" y="0"/>
                  </a:moveTo>
                  <a:lnTo>
                    <a:pt x="96" y="3"/>
                  </a:lnTo>
                  <a:lnTo>
                    <a:pt x="114" y="10"/>
                  </a:lnTo>
                  <a:lnTo>
                    <a:pt x="128" y="21"/>
                  </a:lnTo>
                  <a:lnTo>
                    <a:pt x="141" y="37"/>
                  </a:lnTo>
                  <a:lnTo>
                    <a:pt x="149" y="55"/>
                  </a:lnTo>
                  <a:lnTo>
                    <a:pt x="151" y="74"/>
                  </a:lnTo>
                  <a:lnTo>
                    <a:pt x="149" y="93"/>
                  </a:lnTo>
                  <a:lnTo>
                    <a:pt x="142" y="111"/>
                  </a:lnTo>
                  <a:lnTo>
                    <a:pt x="131" y="126"/>
                  </a:lnTo>
                  <a:lnTo>
                    <a:pt x="115" y="138"/>
                  </a:lnTo>
                  <a:lnTo>
                    <a:pt x="115" y="138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3" y="140"/>
                  </a:lnTo>
                  <a:lnTo>
                    <a:pt x="113" y="140"/>
                  </a:lnTo>
                  <a:lnTo>
                    <a:pt x="95" y="147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9" y="140"/>
                  </a:lnTo>
                  <a:lnTo>
                    <a:pt x="24" y="129"/>
                  </a:lnTo>
                  <a:lnTo>
                    <a:pt x="11" y="113"/>
                  </a:lnTo>
                  <a:lnTo>
                    <a:pt x="2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9"/>
                  </a:lnTo>
                  <a:lnTo>
                    <a:pt x="21" y="25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0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" name="Freeform 227"/>
            <p:cNvSpPr>
              <a:spLocks/>
            </p:cNvSpPr>
            <p:nvPr/>
          </p:nvSpPr>
          <p:spPr bwMode="auto">
            <a:xfrm>
              <a:off x="353" y="347"/>
              <a:ext cx="25" cy="24"/>
            </a:xfrm>
            <a:custGeom>
              <a:avLst/>
              <a:gdLst>
                <a:gd name="T0" fmla="*/ 73 w 150"/>
                <a:gd name="T1" fmla="*/ 0 h 149"/>
                <a:gd name="T2" fmla="*/ 94 w 150"/>
                <a:gd name="T3" fmla="*/ 3 h 149"/>
                <a:gd name="T4" fmla="*/ 112 w 150"/>
                <a:gd name="T5" fmla="*/ 9 h 149"/>
                <a:gd name="T6" fmla="*/ 127 w 150"/>
                <a:gd name="T7" fmla="*/ 22 h 149"/>
                <a:gd name="T8" fmla="*/ 140 w 150"/>
                <a:gd name="T9" fmla="*/ 38 h 149"/>
                <a:gd name="T10" fmla="*/ 147 w 150"/>
                <a:gd name="T11" fmla="*/ 54 h 149"/>
                <a:gd name="T12" fmla="*/ 150 w 150"/>
                <a:gd name="T13" fmla="*/ 73 h 149"/>
                <a:gd name="T14" fmla="*/ 148 w 150"/>
                <a:gd name="T15" fmla="*/ 93 h 149"/>
                <a:gd name="T16" fmla="*/ 140 w 150"/>
                <a:gd name="T17" fmla="*/ 112 h 149"/>
                <a:gd name="T18" fmla="*/ 129 w 150"/>
                <a:gd name="T19" fmla="*/ 127 h 149"/>
                <a:gd name="T20" fmla="*/ 113 w 150"/>
                <a:gd name="T21" fmla="*/ 139 h 149"/>
                <a:gd name="T22" fmla="*/ 95 w 150"/>
                <a:gd name="T23" fmla="*/ 147 h 149"/>
                <a:gd name="T24" fmla="*/ 77 w 150"/>
                <a:gd name="T25" fmla="*/ 149 h 149"/>
                <a:gd name="T26" fmla="*/ 58 w 150"/>
                <a:gd name="T27" fmla="*/ 148 h 149"/>
                <a:gd name="T28" fmla="*/ 38 w 150"/>
                <a:gd name="T29" fmla="*/ 140 h 149"/>
                <a:gd name="T30" fmla="*/ 23 w 150"/>
                <a:gd name="T31" fmla="*/ 127 h 149"/>
                <a:gd name="T32" fmla="*/ 11 w 150"/>
                <a:gd name="T33" fmla="*/ 113 h 149"/>
                <a:gd name="T34" fmla="*/ 4 w 150"/>
                <a:gd name="T35" fmla="*/ 95 h 149"/>
                <a:gd name="T36" fmla="*/ 0 w 150"/>
                <a:gd name="T37" fmla="*/ 76 h 149"/>
                <a:gd name="T38" fmla="*/ 2 w 150"/>
                <a:gd name="T39" fmla="*/ 57 h 149"/>
                <a:gd name="T40" fmla="*/ 10 w 150"/>
                <a:gd name="T41" fmla="*/ 38 h 149"/>
                <a:gd name="T42" fmla="*/ 23 w 150"/>
                <a:gd name="T43" fmla="*/ 22 h 149"/>
                <a:gd name="T44" fmla="*/ 37 w 150"/>
                <a:gd name="T45" fmla="*/ 11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4" y="3"/>
                  </a:lnTo>
                  <a:lnTo>
                    <a:pt x="112" y="9"/>
                  </a:lnTo>
                  <a:lnTo>
                    <a:pt x="127" y="22"/>
                  </a:lnTo>
                  <a:lnTo>
                    <a:pt x="140" y="38"/>
                  </a:lnTo>
                  <a:lnTo>
                    <a:pt x="147" y="54"/>
                  </a:lnTo>
                  <a:lnTo>
                    <a:pt x="150" y="73"/>
                  </a:lnTo>
                  <a:lnTo>
                    <a:pt x="148" y="93"/>
                  </a:lnTo>
                  <a:lnTo>
                    <a:pt x="140" y="112"/>
                  </a:lnTo>
                  <a:lnTo>
                    <a:pt x="129" y="127"/>
                  </a:lnTo>
                  <a:lnTo>
                    <a:pt x="113" y="139"/>
                  </a:lnTo>
                  <a:lnTo>
                    <a:pt x="95" y="147"/>
                  </a:lnTo>
                  <a:lnTo>
                    <a:pt x="77" y="149"/>
                  </a:lnTo>
                  <a:lnTo>
                    <a:pt x="58" y="148"/>
                  </a:lnTo>
                  <a:lnTo>
                    <a:pt x="38" y="140"/>
                  </a:lnTo>
                  <a:lnTo>
                    <a:pt x="23" y="127"/>
                  </a:lnTo>
                  <a:lnTo>
                    <a:pt x="11" y="113"/>
                  </a:lnTo>
                  <a:lnTo>
                    <a:pt x="4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8"/>
                  </a:lnTo>
                  <a:lnTo>
                    <a:pt x="23" y="22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04" name="Rectangle 27"/>
          <p:cNvSpPr/>
          <p:nvPr/>
        </p:nvSpPr>
        <p:spPr>
          <a:xfrm flipH="1">
            <a:off x="1576520" y="2452628"/>
            <a:ext cx="1522370" cy="18911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700" b="1" kern="1200" dirty="0">
                <a:solidFill>
                  <a:srgbClr val="943634"/>
                </a:solidFill>
                <a:effectLst/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Segnalazione su linea “1 1 2”</a:t>
            </a:r>
            <a:endParaRPr lang="it-IT" sz="1700" dirty="0">
              <a:effectLst/>
              <a:latin typeface="DecimaWE Rg" panose="02000000000000000000" pitchFamily="2" charset="0"/>
              <a:ea typeface="MS Mincho"/>
            </a:endParaRPr>
          </a:p>
          <a:p>
            <a:pPr algn="ctr">
              <a:spcAft>
                <a:spcPts val="0"/>
              </a:spcAft>
            </a:pPr>
            <a:r>
              <a:rPr lang="it-IT" sz="600" kern="1200" dirty="0">
                <a:solidFill>
                  <a:srgbClr val="808080"/>
                </a:solidFill>
                <a:effectLst/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 </a:t>
            </a:r>
            <a:endParaRPr lang="it-IT" sz="1200" dirty="0">
              <a:effectLst/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</a:pPr>
            <a:r>
              <a:rPr lang="it-IT" sz="600" kern="1200" dirty="0">
                <a:solidFill>
                  <a:srgbClr val="808080"/>
                </a:solidFill>
                <a:effectLst/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 </a:t>
            </a:r>
            <a:endParaRPr lang="it-IT" sz="1200" dirty="0">
              <a:effectLst/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</a:pPr>
            <a:r>
              <a:rPr lang="it-IT" sz="600" kern="1200" dirty="0">
                <a:solidFill>
                  <a:srgbClr val="808080"/>
                </a:solidFill>
                <a:effectLst/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 </a:t>
            </a:r>
            <a:endParaRPr lang="it-IT" sz="1200" dirty="0">
              <a:effectLst/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</a:pPr>
            <a:r>
              <a:rPr lang="it-IT" sz="1200" kern="1200" dirty="0">
                <a:solidFill>
                  <a:srgbClr val="808080"/>
                </a:solidFill>
                <a:effectLst/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Arriva chiamata di emergenza al NUE 112 da un utente che assiste all’evento</a:t>
            </a:r>
            <a:endParaRPr lang="it-IT" sz="1200" dirty="0">
              <a:effectLst/>
              <a:latin typeface="Times New Roman" panose="02020603050405020304" pitchFamily="18" charset="0"/>
              <a:ea typeface="MS Mincho"/>
            </a:endParaRPr>
          </a:p>
        </p:txBody>
      </p:sp>
      <p:sp>
        <p:nvSpPr>
          <p:cNvPr id="105" name="Rectangle 18"/>
          <p:cNvSpPr/>
          <p:nvPr/>
        </p:nvSpPr>
        <p:spPr>
          <a:xfrm>
            <a:off x="1942219" y="1738273"/>
            <a:ext cx="1442250" cy="6843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spcAft>
                <a:spcPts val="0"/>
              </a:spcAft>
            </a:pPr>
            <a:r>
              <a:rPr lang="fr-FR" b="1" kern="1200" dirty="0">
                <a:solidFill>
                  <a:srgbClr val="FFFFFF"/>
                </a:solidFill>
                <a:effectLst/>
                <a:latin typeface="DecimaWE Rg" panose="02000000000000000000" pitchFamily="2" charset="0"/>
                <a:ea typeface="MS Mincho"/>
                <a:cs typeface="Times New Roman" panose="02020603050405020304" pitchFamily="18" charset="0"/>
              </a:rPr>
              <a:t>UTENTE</a:t>
            </a:r>
            <a:endParaRPr lang="it-IT" dirty="0">
              <a:effectLst/>
              <a:latin typeface="Times New Roman" panose="02020603050405020304" pitchFamily="18" charset="0"/>
              <a:ea typeface="MS Mincho"/>
            </a:endParaRPr>
          </a:p>
        </p:txBody>
      </p:sp>
      <p:grpSp>
        <p:nvGrpSpPr>
          <p:cNvPr id="106" name="Group 1658"/>
          <p:cNvGrpSpPr/>
          <p:nvPr/>
        </p:nvGrpSpPr>
        <p:grpSpPr>
          <a:xfrm>
            <a:off x="2933821" y="1915865"/>
            <a:ext cx="329539" cy="270461"/>
            <a:chOff x="0" y="0"/>
            <a:chExt cx="292100" cy="276226"/>
          </a:xfrm>
          <a:solidFill>
            <a:schemeClr val="bg1"/>
          </a:solidFill>
        </p:grpSpPr>
        <p:sp>
          <p:nvSpPr>
            <p:cNvPr id="107" name="Freeform 1140"/>
            <p:cNvSpPr>
              <a:spLocks noEditPoints="1"/>
            </p:cNvSpPr>
            <p:nvPr/>
          </p:nvSpPr>
          <p:spPr bwMode="auto">
            <a:xfrm>
              <a:off x="133350" y="4763"/>
              <a:ext cx="158750" cy="271463"/>
            </a:xfrm>
            <a:custGeom>
              <a:avLst/>
              <a:gdLst>
                <a:gd name="T0" fmla="*/ 332 w 1803"/>
                <a:gd name="T1" fmla="*/ 488 h 3090"/>
                <a:gd name="T2" fmla="*/ 727 w 1803"/>
                <a:gd name="T3" fmla="*/ 667 h 3090"/>
                <a:gd name="T4" fmla="*/ 759 w 1803"/>
                <a:gd name="T5" fmla="*/ 751 h 3090"/>
                <a:gd name="T6" fmla="*/ 796 w 1803"/>
                <a:gd name="T7" fmla="*/ 848 h 3090"/>
                <a:gd name="T8" fmla="*/ 830 w 1803"/>
                <a:gd name="T9" fmla="*/ 939 h 3090"/>
                <a:gd name="T10" fmla="*/ 855 w 1803"/>
                <a:gd name="T11" fmla="*/ 1003 h 3090"/>
                <a:gd name="T12" fmla="*/ 829 w 1803"/>
                <a:gd name="T13" fmla="*/ 809 h 3090"/>
                <a:gd name="T14" fmla="*/ 833 w 1803"/>
                <a:gd name="T15" fmla="*/ 639 h 3090"/>
                <a:gd name="T16" fmla="*/ 842 w 1803"/>
                <a:gd name="T17" fmla="*/ 625 h 3090"/>
                <a:gd name="T18" fmla="*/ 964 w 1803"/>
                <a:gd name="T19" fmla="*/ 623 h 3090"/>
                <a:gd name="T20" fmla="*/ 976 w 1803"/>
                <a:gd name="T21" fmla="*/ 628 h 3090"/>
                <a:gd name="T22" fmla="*/ 979 w 1803"/>
                <a:gd name="T23" fmla="*/ 648 h 3090"/>
                <a:gd name="T24" fmla="*/ 988 w 1803"/>
                <a:gd name="T25" fmla="*/ 820 h 3090"/>
                <a:gd name="T26" fmla="*/ 955 w 1803"/>
                <a:gd name="T27" fmla="*/ 1003 h 3090"/>
                <a:gd name="T28" fmla="*/ 983 w 1803"/>
                <a:gd name="T29" fmla="*/ 928 h 3090"/>
                <a:gd name="T30" fmla="*/ 1021 w 1803"/>
                <a:gd name="T31" fmla="*/ 830 h 3090"/>
                <a:gd name="T32" fmla="*/ 1060 w 1803"/>
                <a:gd name="T33" fmla="*/ 728 h 3090"/>
                <a:gd name="T34" fmla="*/ 1092 w 1803"/>
                <a:gd name="T35" fmla="*/ 642 h 3090"/>
                <a:gd name="T36" fmla="*/ 1159 w 1803"/>
                <a:gd name="T37" fmla="*/ 202 h 3090"/>
                <a:gd name="T38" fmla="*/ 1166 w 1803"/>
                <a:gd name="T39" fmla="*/ 311 h 3090"/>
                <a:gd name="T40" fmla="*/ 1127 w 1803"/>
                <a:gd name="T41" fmla="*/ 416 h 3090"/>
                <a:gd name="T42" fmla="*/ 1048 w 1803"/>
                <a:gd name="T43" fmla="*/ 493 h 3090"/>
                <a:gd name="T44" fmla="*/ 944 w 1803"/>
                <a:gd name="T45" fmla="*/ 532 h 3090"/>
                <a:gd name="T46" fmla="*/ 829 w 1803"/>
                <a:gd name="T47" fmla="*/ 524 h 3090"/>
                <a:gd name="T48" fmla="*/ 733 w 1803"/>
                <a:gd name="T49" fmla="*/ 471 h 3090"/>
                <a:gd name="T50" fmla="*/ 667 w 1803"/>
                <a:gd name="T51" fmla="*/ 384 h 3090"/>
                <a:gd name="T52" fmla="*/ 643 w 1803"/>
                <a:gd name="T53" fmla="*/ 272 h 3090"/>
                <a:gd name="T54" fmla="*/ 1228 w 1803"/>
                <a:gd name="T55" fmla="*/ 0 h 3090"/>
                <a:gd name="T56" fmla="*/ 1292 w 1803"/>
                <a:gd name="T57" fmla="*/ 16 h 3090"/>
                <a:gd name="T58" fmla="*/ 1781 w 1803"/>
                <a:gd name="T59" fmla="*/ 461 h 3090"/>
                <a:gd name="T60" fmla="*/ 1803 w 1803"/>
                <a:gd name="T61" fmla="*/ 526 h 3090"/>
                <a:gd name="T62" fmla="*/ 1782 w 1803"/>
                <a:gd name="T63" fmla="*/ 592 h 3090"/>
                <a:gd name="T64" fmla="*/ 1728 w 1803"/>
                <a:gd name="T65" fmla="*/ 635 h 3090"/>
                <a:gd name="T66" fmla="*/ 1240 w 1803"/>
                <a:gd name="T67" fmla="*/ 2968 h 3090"/>
                <a:gd name="T68" fmla="*/ 1199 w 1803"/>
                <a:gd name="T69" fmla="*/ 3045 h 3090"/>
                <a:gd name="T70" fmla="*/ 1122 w 1803"/>
                <a:gd name="T71" fmla="*/ 3086 h 3090"/>
                <a:gd name="T72" fmla="*/ 1031 w 1803"/>
                <a:gd name="T73" fmla="*/ 3078 h 3090"/>
                <a:gd name="T74" fmla="*/ 964 w 1803"/>
                <a:gd name="T75" fmla="*/ 3023 h 3090"/>
                <a:gd name="T76" fmla="*/ 939 w 1803"/>
                <a:gd name="T77" fmla="*/ 2937 h 3090"/>
                <a:gd name="T78" fmla="*/ 929 w 1803"/>
                <a:gd name="T79" fmla="*/ 1729 h 3090"/>
                <a:gd name="T80" fmla="*/ 893 w 1803"/>
                <a:gd name="T81" fmla="*/ 1722 h 3090"/>
                <a:gd name="T82" fmla="*/ 873 w 1803"/>
                <a:gd name="T83" fmla="*/ 1752 h 3090"/>
                <a:gd name="T84" fmla="*/ 861 w 1803"/>
                <a:gd name="T85" fmla="*/ 2997 h 3090"/>
                <a:gd name="T86" fmla="*/ 805 w 1803"/>
                <a:gd name="T87" fmla="*/ 3064 h 3090"/>
                <a:gd name="T88" fmla="*/ 720 w 1803"/>
                <a:gd name="T89" fmla="*/ 3090 h 3090"/>
                <a:gd name="T90" fmla="*/ 635 w 1803"/>
                <a:gd name="T91" fmla="*/ 3064 h 3090"/>
                <a:gd name="T92" fmla="*/ 580 w 1803"/>
                <a:gd name="T93" fmla="*/ 2997 h 3090"/>
                <a:gd name="T94" fmla="*/ 570 w 1803"/>
                <a:gd name="T95" fmla="*/ 819 h 3090"/>
                <a:gd name="T96" fmla="*/ 36 w 1803"/>
                <a:gd name="T97" fmla="*/ 612 h 3090"/>
                <a:gd name="T98" fmla="*/ 2 w 1803"/>
                <a:gd name="T99" fmla="*/ 552 h 3090"/>
                <a:gd name="T100" fmla="*/ 10 w 1803"/>
                <a:gd name="T101" fmla="*/ 483 h 3090"/>
                <a:gd name="T102" fmla="*/ 492 w 1803"/>
                <a:gd name="T103" fmla="*/ 32 h 3090"/>
                <a:gd name="T104" fmla="*/ 552 w 1803"/>
                <a:gd name="T105" fmla="*/ 3 h 3090"/>
                <a:gd name="T106" fmla="*/ 618 w 1803"/>
                <a:gd name="T107" fmla="*/ 13 h 3090"/>
                <a:gd name="T108" fmla="*/ 667 w 1803"/>
                <a:gd name="T109" fmla="*/ 56 h 3090"/>
                <a:gd name="T110" fmla="*/ 684 w 1803"/>
                <a:gd name="T111" fmla="*/ 113 h 3090"/>
                <a:gd name="T112" fmla="*/ 731 w 1803"/>
                <a:gd name="T113" fmla="*/ 75 h 3090"/>
                <a:gd name="T114" fmla="*/ 828 w 1803"/>
                <a:gd name="T115" fmla="*/ 20 h 3090"/>
                <a:gd name="T116" fmla="*/ 943 w 1803"/>
                <a:gd name="T117" fmla="*/ 12 h 3090"/>
                <a:gd name="T118" fmla="*/ 1042 w 1803"/>
                <a:gd name="T119" fmla="*/ 47 h 3090"/>
                <a:gd name="T120" fmla="*/ 1120 w 1803"/>
                <a:gd name="T121" fmla="*/ 119 h 3090"/>
                <a:gd name="T122" fmla="*/ 1136 w 1803"/>
                <a:gd name="T123" fmla="*/ 56 h 3090"/>
                <a:gd name="T124" fmla="*/ 1186 w 1803"/>
                <a:gd name="T125" fmla="*/ 1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03" h="3090">
                  <a:moveTo>
                    <a:pt x="654" y="194"/>
                  </a:moveTo>
                  <a:lnTo>
                    <a:pt x="647" y="202"/>
                  </a:lnTo>
                  <a:lnTo>
                    <a:pt x="332" y="488"/>
                  </a:lnTo>
                  <a:lnTo>
                    <a:pt x="713" y="628"/>
                  </a:lnTo>
                  <a:lnTo>
                    <a:pt x="719" y="645"/>
                  </a:lnTo>
                  <a:lnTo>
                    <a:pt x="727" y="667"/>
                  </a:lnTo>
                  <a:lnTo>
                    <a:pt x="737" y="692"/>
                  </a:lnTo>
                  <a:lnTo>
                    <a:pt x="748" y="721"/>
                  </a:lnTo>
                  <a:lnTo>
                    <a:pt x="759" y="751"/>
                  </a:lnTo>
                  <a:lnTo>
                    <a:pt x="771" y="783"/>
                  </a:lnTo>
                  <a:lnTo>
                    <a:pt x="783" y="816"/>
                  </a:lnTo>
                  <a:lnTo>
                    <a:pt x="796" y="848"/>
                  </a:lnTo>
                  <a:lnTo>
                    <a:pt x="808" y="880"/>
                  </a:lnTo>
                  <a:lnTo>
                    <a:pt x="819" y="911"/>
                  </a:lnTo>
                  <a:lnTo>
                    <a:pt x="830" y="939"/>
                  </a:lnTo>
                  <a:lnTo>
                    <a:pt x="839" y="965"/>
                  </a:lnTo>
                  <a:lnTo>
                    <a:pt x="848" y="986"/>
                  </a:lnTo>
                  <a:lnTo>
                    <a:pt x="855" y="1003"/>
                  </a:lnTo>
                  <a:lnTo>
                    <a:pt x="824" y="842"/>
                  </a:lnTo>
                  <a:lnTo>
                    <a:pt x="824" y="825"/>
                  </a:lnTo>
                  <a:lnTo>
                    <a:pt x="829" y="809"/>
                  </a:lnTo>
                  <a:lnTo>
                    <a:pt x="877" y="724"/>
                  </a:lnTo>
                  <a:lnTo>
                    <a:pt x="835" y="648"/>
                  </a:lnTo>
                  <a:lnTo>
                    <a:pt x="833" y="639"/>
                  </a:lnTo>
                  <a:lnTo>
                    <a:pt x="835" y="631"/>
                  </a:lnTo>
                  <a:lnTo>
                    <a:pt x="838" y="628"/>
                  </a:lnTo>
                  <a:lnTo>
                    <a:pt x="842" y="625"/>
                  </a:lnTo>
                  <a:lnTo>
                    <a:pt x="846" y="623"/>
                  </a:lnTo>
                  <a:lnTo>
                    <a:pt x="850" y="623"/>
                  </a:lnTo>
                  <a:lnTo>
                    <a:pt x="964" y="623"/>
                  </a:lnTo>
                  <a:lnTo>
                    <a:pt x="969" y="623"/>
                  </a:lnTo>
                  <a:lnTo>
                    <a:pt x="973" y="625"/>
                  </a:lnTo>
                  <a:lnTo>
                    <a:pt x="976" y="628"/>
                  </a:lnTo>
                  <a:lnTo>
                    <a:pt x="979" y="631"/>
                  </a:lnTo>
                  <a:lnTo>
                    <a:pt x="981" y="639"/>
                  </a:lnTo>
                  <a:lnTo>
                    <a:pt x="979" y="648"/>
                  </a:lnTo>
                  <a:lnTo>
                    <a:pt x="937" y="724"/>
                  </a:lnTo>
                  <a:lnTo>
                    <a:pt x="984" y="809"/>
                  </a:lnTo>
                  <a:lnTo>
                    <a:pt x="988" y="820"/>
                  </a:lnTo>
                  <a:lnTo>
                    <a:pt x="990" y="831"/>
                  </a:lnTo>
                  <a:lnTo>
                    <a:pt x="989" y="842"/>
                  </a:lnTo>
                  <a:lnTo>
                    <a:pt x="955" y="1003"/>
                  </a:lnTo>
                  <a:lnTo>
                    <a:pt x="963" y="982"/>
                  </a:lnTo>
                  <a:lnTo>
                    <a:pt x="972" y="958"/>
                  </a:lnTo>
                  <a:lnTo>
                    <a:pt x="983" y="928"/>
                  </a:lnTo>
                  <a:lnTo>
                    <a:pt x="995" y="897"/>
                  </a:lnTo>
                  <a:lnTo>
                    <a:pt x="1008" y="864"/>
                  </a:lnTo>
                  <a:lnTo>
                    <a:pt x="1021" y="830"/>
                  </a:lnTo>
                  <a:lnTo>
                    <a:pt x="1034" y="795"/>
                  </a:lnTo>
                  <a:lnTo>
                    <a:pt x="1047" y="761"/>
                  </a:lnTo>
                  <a:lnTo>
                    <a:pt x="1060" y="728"/>
                  </a:lnTo>
                  <a:lnTo>
                    <a:pt x="1072" y="696"/>
                  </a:lnTo>
                  <a:lnTo>
                    <a:pt x="1083" y="668"/>
                  </a:lnTo>
                  <a:lnTo>
                    <a:pt x="1092" y="642"/>
                  </a:lnTo>
                  <a:lnTo>
                    <a:pt x="1100" y="621"/>
                  </a:lnTo>
                  <a:lnTo>
                    <a:pt x="1471" y="485"/>
                  </a:lnTo>
                  <a:lnTo>
                    <a:pt x="1159" y="202"/>
                  </a:lnTo>
                  <a:lnTo>
                    <a:pt x="1166" y="236"/>
                  </a:lnTo>
                  <a:lnTo>
                    <a:pt x="1169" y="272"/>
                  </a:lnTo>
                  <a:lnTo>
                    <a:pt x="1166" y="311"/>
                  </a:lnTo>
                  <a:lnTo>
                    <a:pt x="1158" y="348"/>
                  </a:lnTo>
                  <a:lnTo>
                    <a:pt x="1144" y="384"/>
                  </a:lnTo>
                  <a:lnTo>
                    <a:pt x="1127" y="416"/>
                  </a:lnTo>
                  <a:lnTo>
                    <a:pt x="1104" y="445"/>
                  </a:lnTo>
                  <a:lnTo>
                    <a:pt x="1078" y="471"/>
                  </a:lnTo>
                  <a:lnTo>
                    <a:pt x="1048" y="493"/>
                  </a:lnTo>
                  <a:lnTo>
                    <a:pt x="1016" y="511"/>
                  </a:lnTo>
                  <a:lnTo>
                    <a:pt x="981" y="524"/>
                  </a:lnTo>
                  <a:lnTo>
                    <a:pt x="944" y="532"/>
                  </a:lnTo>
                  <a:lnTo>
                    <a:pt x="906" y="535"/>
                  </a:lnTo>
                  <a:lnTo>
                    <a:pt x="867" y="532"/>
                  </a:lnTo>
                  <a:lnTo>
                    <a:pt x="829" y="524"/>
                  </a:lnTo>
                  <a:lnTo>
                    <a:pt x="794" y="511"/>
                  </a:lnTo>
                  <a:lnTo>
                    <a:pt x="762" y="493"/>
                  </a:lnTo>
                  <a:lnTo>
                    <a:pt x="733" y="471"/>
                  </a:lnTo>
                  <a:lnTo>
                    <a:pt x="707" y="445"/>
                  </a:lnTo>
                  <a:lnTo>
                    <a:pt x="685" y="416"/>
                  </a:lnTo>
                  <a:lnTo>
                    <a:pt x="667" y="384"/>
                  </a:lnTo>
                  <a:lnTo>
                    <a:pt x="654" y="348"/>
                  </a:lnTo>
                  <a:lnTo>
                    <a:pt x="645" y="311"/>
                  </a:lnTo>
                  <a:lnTo>
                    <a:pt x="643" y="272"/>
                  </a:lnTo>
                  <a:lnTo>
                    <a:pt x="646" y="232"/>
                  </a:lnTo>
                  <a:lnTo>
                    <a:pt x="654" y="194"/>
                  </a:lnTo>
                  <a:close/>
                  <a:moveTo>
                    <a:pt x="1228" y="0"/>
                  </a:moveTo>
                  <a:lnTo>
                    <a:pt x="1250" y="1"/>
                  </a:lnTo>
                  <a:lnTo>
                    <a:pt x="1271" y="6"/>
                  </a:lnTo>
                  <a:lnTo>
                    <a:pt x="1292" y="16"/>
                  </a:lnTo>
                  <a:lnTo>
                    <a:pt x="1310" y="30"/>
                  </a:lnTo>
                  <a:lnTo>
                    <a:pt x="1765" y="443"/>
                  </a:lnTo>
                  <a:lnTo>
                    <a:pt x="1781" y="461"/>
                  </a:lnTo>
                  <a:lnTo>
                    <a:pt x="1793" y="481"/>
                  </a:lnTo>
                  <a:lnTo>
                    <a:pt x="1800" y="503"/>
                  </a:lnTo>
                  <a:lnTo>
                    <a:pt x="1803" y="526"/>
                  </a:lnTo>
                  <a:lnTo>
                    <a:pt x="1800" y="549"/>
                  </a:lnTo>
                  <a:lnTo>
                    <a:pt x="1794" y="572"/>
                  </a:lnTo>
                  <a:lnTo>
                    <a:pt x="1782" y="592"/>
                  </a:lnTo>
                  <a:lnTo>
                    <a:pt x="1767" y="610"/>
                  </a:lnTo>
                  <a:lnTo>
                    <a:pt x="1749" y="624"/>
                  </a:lnTo>
                  <a:lnTo>
                    <a:pt x="1728" y="635"/>
                  </a:lnTo>
                  <a:lnTo>
                    <a:pt x="1242" y="814"/>
                  </a:lnTo>
                  <a:lnTo>
                    <a:pt x="1243" y="2937"/>
                  </a:lnTo>
                  <a:lnTo>
                    <a:pt x="1240" y="2968"/>
                  </a:lnTo>
                  <a:lnTo>
                    <a:pt x="1231" y="2997"/>
                  </a:lnTo>
                  <a:lnTo>
                    <a:pt x="1217" y="3023"/>
                  </a:lnTo>
                  <a:lnTo>
                    <a:pt x="1199" y="3045"/>
                  </a:lnTo>
                  <a:lnTo>
                    <a:pt x="1176" y="3064"/>
                  </a:lnTo>
                  <a:lnTo>
                    <a:pt x="1150" y="3078"/>
                  </a:lnTo>
                  <a:lnTo>
                    <a:pt x="1122" y="3086"/>
                  </a:lnTo>
                  <a:lnTo>
                    <a:pt x="1090" y="3090"/>
                  </a:lnTo>
                  <a:lnTo>
                    <a:pt x="1060" y="3086"/>
                  </a:lnTo>
                  <a:lnTo>
                    <a:pt x="1031" y="3078"/>
                  </a:lnTo>
                  <a:lnTo>
                    <a:pt x="1005" y="3064"/>
                  </a:lnTo>
                  <a:lnTo>
                    <a:pt x="983" y="3045"/>
                  </a:lnTo>
                  <a:lnTo>
                    <a:pt x="964" y="3023"/>
                  </a:lnTo>
                  <a:lnTo>
                    <a:pt x="950" y="2997"/>
                  </a:lnTo>
                  <a:lnTo>
                    <a:pt x="942" y="2968"/>
                  </a:lnTo>
                  <a:lnTo>
                    <a:pt x="939" y="2937"/>
                  </a:lnTo>
                  <a:lnTo>
                    <a:pt x="939" y="1752"/>
                  </a:lnTo>
                  <a:lnTo>
                    <a:pt x="936" y="1740"/>
                  </a:lnTo>
                  <a:lnTo>
                    <a:pt x="929" y="1729"/>
                  </a:lnTo>
                  <a:lnTo>
                    <a:pt x="918" y="1722"/>
                  </a:lnTo>
                  <a:lnTo>
                    <a:pt x="906" y="1720"/>
                  </a:lnTo>
                  <a:lnTo>
                    <a:pt x="893" y="1722"/>
                  </a:lnTo>
                  <a:lnTo>
                    <a:pt x="883" y="1729"/>
                  </a:lnTo>
                  <a:lnTo>
                    <a:pt x="876" y="1740"/>
                  </a:lnTo>
                  <a:lnTo>
                    <a:pt x="873" y="1752"/>
                  </a:lnTo>
                  <a:lnTo>
                    <a:pt x="873" y="2937"/>
                  </a:lnTo>
                  <a:lnTo>
                    <a:pt x="870" y="2968"/>
                  </a:lnTo>
                  <a:lnTo>
                    <a:pt x="861" y="2997"/>
                  </a:lnTo>
                  <a:lnTo>
                    <a:pt x="847" y="3023"/>
                  </a:lnTo>
                  <a:lnTo>
                    <a:pt x="828" y="3045"/>
                  </a:lnTo>
                  <a:lnTo>
                    <a:pt x="805" y="3064"/>
                  </a:lnTo>
                  <a:lnTo>
                    <a:pt x="779" y="3078"/>
                  </a:lnTo>
                  <a:lnTo>
                    <a:pt x="751" y="3086"/>
                  </a:lnTo>
                  <a:lnTo>
                    <a:pt x="720" y="3090"/>
                  </a:lnTo>
                  <a:lnTo>
                    <a:pt x="690" y="3086"/>
                  </a:lnTo>
                  <a:lnTo>
                    <a:pt x="661" y="3078"/>
                  </a:lnTo>
                  <a:lnTo>
                    <a:pt x="635" y="3064"/>
                  </a:lnTo>
                  <a:lnTo>
                    <a:pt x="613" y="3045"/>
                  </a:lnTo>
                  <a:lnTo>
                    <a:pt x="594" y="3023"/>
                  </a:lnTo>
                  <a:lnTo>
                    <a:pt x="580" y="2997"/>
                  </a:lnTo>
                  <a:lnTo>
                    <a:pt x="572" y="2968"/>
                  </a:lnTo>
                  <a:lnTo>
                    <a:pt x="568" y="2937"/>
                  </a:lnTo>
                  <a:lnTo>
                    <a:pt x="570" y="819"/>
                  </a:lnTo>
                  <a:lnTo>
                    <a:pt x="76" y="637"/>
                  </a:lnTo>
                  <a:lnTo>
                    <a:pt x="54" y="627"/>
                  </a:lnTo>
                  <a:lnTo>
                    <a:pt x="36" y="612"/>
                  </a:lnTo>
                  <a:lnTo>
                    <a:pt x="21" y="595"/>
                  </a:lnTo>
                  <a:lnTo>
                    <a:pt x="9" y="574"/>
                  </a:lnTo>
                  <a:lnTo>
                    <a:pt x="2" y="552"/>
                  </a:lnTo>
                  <a:lnTo>
                    <a:pt x="0" y="528"/>
                  </a:lnTo>
                  <a:lnTo>
                    <a:pt x="3" y="505"/>
                  </a:lnTo>
                  <a:lnTo>
                    <a:pt x="10" y="483"/>
                  </a:lnTo>
                  <a:lnTo>
                    <a:pt x="22" y="463"/>
                  </a:lnTo>
                  <a:lnTo>
                    <a:pt x="38" y="445"/>
                  </a:lnTo>
                  <a:lnTo>
                    <a:pt x="492" y="32"/>
                  </a:lnTo>
                  <a:lnTo>
                    <a:pt x="511" y="18"/>
                  </a:lnTo>
                  <a:lnTo>
                    <a:pt x="531" y="9"/>
                  </a:lnTo>
                  <a:lnTo>
                    <a:pt x="552" y="3"/>
                  </a:lnTo>
                  <a:lnTo>
                    <a:pt x="575" y="2"/>
                  </a:lnTo>
                  <a:lnTo>
                    <a:pt x="597" y="6"/>
                  </a:lnTo>
                  <a:lnTo>
                    <a:pt x="618" y="13"/>
                  </a:lnTo>
                  <a:lnTo>
                    <a:pt x="637" y="24"/>
                  </a:lnTo>
                  <a:lnTo>
                    <a:pt x="654" y="40"/>
                  </a:lnTo>
                  <a:lnTo>
                    <a:pt x="667" y="56"/>
                  </a:lnTo>
                  <a:lnTo>
                    <a:pt x="676" y="74"/>
                  </a:lnTo>
                  <a:lnTo>
                    <a:pt x="681" y="94"/>
                  </a:lnTo>
                  <a:lnTo>
                    <a:pt x="684" y="113"/>
                  </a:lnTo>
                  <a:lnTo>
                    <a:pt x="683" y="132"/>
                  </a:lnTo>
                  <a:lnTo>
                    <a:pt x="705" y="103"/>
                  </a:lnTo>
                  <a:lnTo>
                    <a:pt x="731" y="75"/>
                  </a:lnTo>
                  <a:lnTo>
                    <a:pt x="760" y="52"/>
                  </a:lnTo>
                  <a:lnTo>
                    <a:pt x="793" y="34"/>
                  </a:lnTo>
                  <a:lnTo>
                    <a:pt x="828" y="20"/>
                  </a:lnTo>
                  <a:lnTo>
                    <a:pt x="866" y="12"/>
                  </a:lnTo>
                  <a:lnTo>
                    <a:pt x="906" y="9"/>
                  </a:lnTo>
                  <a:lnTo>
                    <a:pt x="943" y="12"/>
                  </a:lnTo>
                  <a:lnTo>
                    <a:pt x="978" y="19"/>
                  </a:lnTo>
                  <a:lnTo>
                    <a:pt x="1011" y="31"/>
                  </a:lnTo>
                  <a:lnTo>
                    <a:pt x="1042" y="47"/>
                  </a:lnTo>
                  <a:lnTo>
                    <a:pt x="1071" y="68"/>
                  </a:lnTo>
                  <a:lnTo>
                    <a:pt x="1096" y="91"/>
                  </a:lnTo>
                  <a:lnTo>
                    <a:pt x="1120" y="119"/>
                  </a:lnTo>
                  <a:lnTo>
                    <a:pt x="1121" y="98"/>
                  </a:lnTo>
                  <a:lnTo>
                    <a:pt x="1126" y="76"/>
                  </a:lnTo>
                  <a:lnTo>
                    <a:pt x="1136" y="56"/>
                  </a:lnTo>
                  <a:lnTo>
                    <a:pt x="1149" y="37"/>
                  </a:lnTo>
                  <a:lnTo>
                    <a:pt x="1166" y="22"/>
                  </a:lnTo>
                  <a:lnTo>
                    <a:pt x="1186" y="10"/>
                  </a:lnTo>
                  <a:lnTo>
                    <a:pt x="1206" y="3"/>
                  </a:lnTo>
                  <a:lnTo>
                    <a:pt x="12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" name="Freeform 1141"/>
            <p:cNvSpPr>
              <a:spLocks/>
            </p:cNvSpPr>
            <p:nvPr/>
          </p:nvSpPr>
          <p:spPr bwMode="auto">
            <a:xfrm>
              <a:off x="53975" y="0"/>
              <a:ext cx="46038" cy="46038"/>
            </a:xfrm>
            <a:custGeom>
              <a:avLst/>
              <a:gdLst>
                <a:gd name="T0" fmla="*/ 256 w 512"/>
                <a:gd name="T1" fmla="*/ 0 h 512"/>
                <a:gd name="T2" fmla="*/ 293 w 512"/>
                <a:gd name="T3" fmla="*/ 2 h 512"/>
                <a:gd name="T4" fmla="*/ 329 w 512"/>
                <a:gd name="T5" fmla="*/ 10 h 512"/>
                <a:gd name="T6" fmla="*/ 364 w 512"/>
                <a:gd name="T7" fmla="*/ 23 h 512"/>
                <a:gd name="T8" fmla="*/ 396 w 512"/>
                <a:gd name="T9" fmla="*/ 41 h 512"/>
                <a:gd name="T10" fmla="*/ 424 w 512"/>
                <a:gd name="T11" fmla="*/ 62 h 512"/>
                <a:gd name="T12" fmla="*/ 449 w 512"/>
                <a:gd name="T13" fmla="*/ 87 h 512"/>
                <a:gd name="T14" fmla="*/ 471 w 512"/>
                <a:gd name="T15" fmla="*/ 116 h 512"/>
                <a:gd name="T16" fmla="*/ 488 w 512"/>
                <a:gd name="T17" fmla="*/ 148 h 512"/>
                <a:gd name="T18" fmla="*/ 501 w 512"/>
                <a:gd name="T19" fmla="*/ 182 h 512"/>
                <a:gd name="T20" fmla="*/ 509 w 512"/>
                <a:gd name="T21" fmla="*/ 218 h 512"/>
                <a:gd name="T22" fmla="*/ 512 w 512"/>
                <a:gd name="T23" fmla="*/ 256 h 512"/>
                <a:gd name="T24" fmla="*/ 509 w 512"/>
                <a:gd name="T25" fmla="*/ 293 h 512"/>
                <a:gd name="T26" fmla="*/ 501 w 512"/>
                <a:gd name="T27" fmla="*/ 329 h 512"/>
                <a:gd name="T28" fmla="*/ 488 w 512"/>
                <a:gd name="T29" fmla="*/ 363 h 512"/>
                <a:gd name="T30" fmla="*/ 471 w 512"/>
                <a:gd name="T31" fmla="*/ 394 h 512"/>
                <a:gd name="T32" fmla="*/ 449 w 512"/>
                <a:gd name="T33" fmla="*/ 423 h 512"/>
                <a:gd name="T34" fmla="*/ 424 w 512"/>
                <a:gd name="T35" fmla="*/ 449 h 512"/>
                <a:gd name="T36" fmla="*/ 396 w 512"/>
                <a:gd name="T37" fmla="*/ 470 h 512"/>
                <a:gd name="T38" fmla="*/ 364 w 512"/>
                <a:gd name="T39" fmla="*/ 488 h 512"/>
                <a:gd name="T40" fmla="*/ 329 w 512"/>
                <a:gd name="T41" fmla="*/ 501 h 512"/>
                <a:gd name="T42" fmla="*/ 293 w 512"/>
                <a:gd name="T43" fmla="*/ 509 h 512"/>
                <a:gd name="T44" fmla="*/ 256 w 512"/>
                <a:gd name="T45" fmla="*/ 512 h 512"/>
                <a:gd name="T46" fmla="*/ 218 w 512"/>
                <a:gd name="T47" fmla="*/ 509 h 512"/>
                <a:gd name="T48" fmla="*/ 182 w 512"/>
                <a:gd name="T49" fmla="*/ 501 h 512"/>
                <a:gd name="T50" fmla="*/ 148 w 512"/>
                <a:gd name="T51" fmla="*/ 488 h 512"/>
                <a:gd name="T52" fmla="*/ 117 w 512"/>
                <a:gd name="T53" fmla="*/ 470 h 512"/>
                <a:gd name="T54" fmla="*/ 88 w 512"/>
                <a:gd name="T55" fmla="*/ 449 h 512"/>
                <a:gd name="T56" fmla="*/ 62 w 512"/>
                <a:gd name="T57" fmla="*/ 423 h 512"/>
                <a:gd name="T58" fmla="*/ 41 w 512"/>
                <a:gd name="T59" fmla="*/ 394 h 512"/>
                <a:gd name="T60" fmla="*/ 23 w 512"/>
                <a:gd name="T61" fmla="*/ 363 h 512"/>
                <a:gd name="T62" fmla="*/ 11 w 512"/>
                <a:gd name="T63" fmla="*/ 329 h 512"/>
                <a:gd name="T64" fmla="*/ 2 w 512"/>
                <a:gd name="T65" fmla="*/ 293 h 512"/>
                <a:gd name="T66" fmla="*/ 0 w 512"/>
                <a:gd name="T67" fmla="*/ 256 h 512"/>
                <a:gd name="T68" fmla="*/ 2 w 512"/>
                <a:gd name="T69" fmla="*/ 218 h 512"/>
                <a:gd name="T70" fmla="*/ 11 w 512"/>
                <a:gd name="T71" fmla="*/ 182 h 512"/>
                <a:gd name="T72" fmla="*/ 23 w 512"/>
                <a:gd name="T73" fmla="*/ 148 h 512"/>
                <a:gd name="T74" fmla="*/ 41 w 512"/>
                <a:gd name="T75" fmla="*/ 116 h 512"/>
                <a:gd name="T76" fmla="*/ 62 w 512"/>
                <a:gd name="T77" fmla="*/ 87 h 512"/>
                <a:gd name="T78" fmla="*/ 88 w 512"/>
                <a:gd name="T79" fmla="*/ 62 h 512"/>
                <a:gd name="T80" fmla="*/ 117 w 512"/>
                <a:gd name="T81" fmla="*/ 41 h 512"/>
                <a:gd name="T82" fmla="*/ 148 w 512"/>
                <a:gd name="T83" fmla="*/ 23 h 512"/>
                <a:gd name="T84" fmla="*/ 182 w 512"/>
                <a:gd name="T85" fmla="*/ 10 h 512"/>
                <a:gd name="T86" fmla="*/ 218 w 512"/>
                <a:gd name="T87" fmla="*/ 2 h 512"/>
                <a:gd name="T88" fmla="*/ 256 w 512"/>
                <a:gd name="T8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lnTo>
                    <a:pt x="293" y="2"/>
                  </a:lnTo>
                  <a:lnTo>
                    <a:pt x="329" y="10"/>
                  </a:lnTo>
                  <a:lnTo>
                    <a:pt x="364" y="23"/>
                  </a:lnTo>
                  <a:lnTo>
                    <a:pt x="396" y="41"/>
                  </a:lnTo>
                  <a:lnTo>
                    <a:pt x="424" y="62"/>
                  </a:lnTo>
                  <a:lnTo>
                    <a:pt x="449" y="87"/>
                  </a:lnTo>
                  <a:lnTo>
                    <a:pt x="471" y="116"/>
                  </a:lnTo>
                  <a:lnTo>
                    <a:pt x="488" y="148"/>
                  </a:lnTo>
                  <a:lnTo>
                    <a:pt x="501" y="182"/>
                  </a:lnTo>
                  <a:lnTo>
                    <a:pt x="509" y="218"/>
                  </a:lnTo>
                  <a:lnTo>
                    <a:pt x="512" y="256"/>
                  </a:lnTo>
                  <a:lnTo>
                    <a:pt x="509" y="293"/>
                  </a:lnTo>
                  <a:lnTo>
                    <a:pt x="501" y="329"/>
                  </a:lnTo>
                  <a:lnTo>
                    <a:pt x="488" y="363"/>
                  </a:lnTo>
                  <a:lnTo>
                    <a:pt x="471" y="394"/>
                  </a:lnTo>
                  <a:lnTo>
                    <a:pt x="449" y="423"/>
                  </a:lnTo>
                  <a:lnTo>
                    <a:pt x="424" y="449"/>
                  </a:lnTo>
                  <a:lnTo>
                    <a:pt x="396" y="470"/>
                  </a:lnTo>
                  <a:lnTo>
                    <a:pt x="364" y="488"/>
                  </a:lnTo>
                  <a:lnTo>
                    <a:pt x="329" y="501"/>
                  </a:lnTo>
                  <a:lnTo>
                    <a:pt x="293" y="509"/>
                  </a:lnTo>
                  <a:lnTo>
                    <a:pt x="256" y="512"/>
                  </a:lnTo>
                  <a:lnTo>
                    <a:pt x="218" y="509"/>
                  </a:lnTo>
                  <a:lnTo>
                    <a:pt x="182" y="501"/>
                  </a:lnTo>
                  <a:lnTo>
                    <a:pt x="148" y="488"/>
                  </a:lnTo>
                  <a:lnTo>
                    <a:pt x="117" y="470"/>
                  </a:lnTo>
                  <a:lnTo>
                    <a:pt x="88" y="449"/>
                  </a:lnTo>
                  <a:lnTo>
                    <a:pt x="62" y="423"/>
                  </a:lnTo>
                  <a:lnTo>
                    <a:pt x="41" y="394"/>
                  </a:lnTo>
                  <a:lnTo>
                    <a:pt x="23" y="363"/>
                  </a:lnTo>
                  <a:lnTo>
                    <a:pt x="11" y="329"/>
                  </a:lnTo>
                  <a:lnTo>
                    <a:pt x="2" y="293"/>
                  </a:lnTo>
                  <a:lnTo>
                    <a:pt x="0" y="256"/>
                  </a:lnTo>
                  <a:lnTo>
                    <a:pt x="2" y="218"/>
                  </a:lnTo>
                  <a:lnTo>
                    <a:pt x="11" y="182"/>
                  </a:lnTo>
                  <a:lnTo>
                    <a:pt x="23" y="148"/>
                  </a:lnTo>
                  <a:lnTo>
                    <a:pt x="41" y="116"/>
                  </a:lnTo>
                  <a:lnTo>
                    <a:pt x="62" y="87"/>
                  </a:lnTo>
                  <a:lnTo>
                    <a:pt x="88" y="62"/>
                  </a:lnTo>
                  <a:lnTo>
                    <a:pt x="117" y="41"/>
                  </a:lnTo>
                  <a:lnTo>
                    <a:pt x="148" y="23"/>
                  </a:lnTo>
                  <a:lnTo>
                    <a:pt x="182" y="10"/>
                  </a:lnTo>
                  <a:lnTo>
                    <a:pt x="218" y="2"/>
                  </a:lnTo>
                  <a:lnTo>
                    <a:pt x="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9" name="Freeform 1142"/>
            <p:cNvSpPr>
              <a:spLocks/>
            </p:cNvSpPr>
            <p:nvPr/>
          </p:nvSpPr>
          <p:spPr bwMode="auto">
            <a:xfrm>
              <a:off x="0" y="3175"/>
              <a:ext cx="131763" cy="273050"/>
            </a:xfrm>
            <a:custGeom>
              <a:avLst/>
              <a:gdLst>
                <a:gd name="T0" fmla="*/ 410 w 1499"/>
                <a:gd name="T1" fmla="*/ 24 h 3101"/>
                <a:gd name="T2" fmla="*/ 633 w 1499"/>
                <a:gd name="T3" fmla="*/ 478 h 3101"/>
                <a:gd name="T4" fmla="*/ 593 w 1499"/>
                <a:gd name="T5" fmla="*/ 538 h 3101"/>
                <a:gd name="T6" fmla="*/ 521 w 1499"/>
                <a:gd name="T7" fmla="*/ 535 h 3101"/>
                <a:gd name="T8" fmla="*/ 372 w 1499"/>
                <a:gd name="T9" fmla="*/ 684 h 3101"/>
                <a:gd name="T10" fmla="*/ 626 w 1499"/>
                <a:gd name="T11" fmla="*/ 585 h 3101"/>
                <a:gd name="T12" fmla="*/ 788 w 1499"/>
                <a:gd name="T13" fmla="*/ 823 h 3101"/>
                <a:gd name="T14" fmla="*/ 844 w 1499"/>
                <a:gd name="T15" fmla="*/ 696 h 3101"/>
                <a:gd name="T16" fmla="*/ 802 w 1499"/>
                <a:gd name="T17" fmla="*/ 592 h 3101"/>
                <a:gd name="T18" fmla="*/ 938 w 1499"/>
                <a:gd name="T19" fmla="*/ 587 h 3101"/>
                <a:gd name="T20" fmla="*/ 953 w 1499"/>
                <a:gd name="T21" fmla="*/ 596 h 3101"/>
                <a:gd name="T22" fmla="*/ 959 w 1499"/>
                <a:gd name="T23" fmla="*/ 787 h 3101"/>
                <a:gd name="T24" fmla="*/ 928 w 1499"/>
                <a:gd name="T25" fmla="*/ 996 h 3101"/>
                <a:gd name="T26" fmla="*/ 1290 w 1499"/>
                <a:gd name="T27" fmla="*/ 597 h 3101"/>
                <a:gd name="T28" fmla="*/ 1425 w 1499"/>
                <a:gd name="T29" fmla="*/ 686 h 3101"/>
                <a:gd name="T30" fmla="*/ 1494 w 1499"/>
                <a:gd name="T31" fmla="*/ 833 h 3101"/>
                <a:gd name="T32" fmla="*/ 1497 w 1499"/>
                <a:gd name="T33" fmla="*/ 1793 h 3101"/>
                <a:gd name="T34" fmla="*/ 1445 w 1499"/>
                <a:gd name="T35" fmla="*/ 1871 h 3101"/>
                <a:gd name="T36" fmla="*/ 1352 w 1499"/>
                <a:gd name="T37" fmla="*/ 1889 h 3101"/>
                <a:gd name="T38" fmla="*/ 1274 w 1499"/>
                <a:gd name="T39" fmla="*/ 1838 h 3101"/>
                <a:gd name="T40" fmla="*/ 1253 w 1499"/>
                <a:gd name="T41" fmla="*/ 1333 h 3101"/>
                <a:gd name="T42" fmla="*/ 1244 w 1499"/>
                <a:gd name="T43" fmla="*/ 855 h 3101"/>
                <a:gd name="T44" fmla="*/ 1206 w 1499"/>
                <a:gd name="T45" fmla="*/ 855 h 3101"/>
                <a:gd name="T46" fmla="*/ 1199 w 1499"/>
                <a:gd name="T47" fmla="*/ 1014 h 3101"/>
                <a:gd name="T48" fmla="*/ 1199 w 1499"/>
                <a:gd name="T49" fmla="*/ 1233 h 3101"/>
                <a:gd name="T50" fmla="*/ 1199 w 1499"/>
                <a:gd name="T51" fmla="*/ 1385 h 3101"/>
                <a:gd name="T52" fmla="*/ 1199 w 1499"/>
                <a:gd name="T53" fmla="*/ 1486 h 3101"/>
                <a:gd name="T54" fmla="*/ 1199 w 1499"/>
                <a:gd name="T55" fmla="*/ 1556 h 3101"/>
                <a:gd name="T56" fmla="*/ 1200 w 1499"/>
                <a:gd name="T57" fmla="*/ 1610 h 3101"/>
                <a:gd name="T58" fmla="*/ 1200 w 1499"/>
                <a:gd name="T59" fmla="*/ 1667 h 3101"/>
                <a:gd name="T60" fmla="*/ 1200 w 1499"/>
                <a:gd name="T61" fmla="*/ 1745 h 3101"/>
                <a:gd name="T62" fmla="*/ 1201 w 1499"/>
                <a:gd name="T63" fmla="*/ 1863 h 3101"/>
                <a:gd name="T64" fmla="*/ 1201 w 1499"/>
                <a:gd name="T65" fmla="*/ 2036 h 3101"/>
                <a:gd name="T66" fmla="*/ 1201 w 1499"/>
                <a:gd name="T67" fmla="*/ 2285 h 3101"/>
                <a:gd name="T68" fmla="*/ 1201 w 1499"/>
                <a:gd name="T69" fmla="*/ 2625 h 3101"/>
                <a:gd name="T70" fmla="*/ 1198 w 1499"/>
                <a:gd name="T71" fmla="*/ 2983 h 3101"/>
                <a:gd name="T72" fmla="*/ 1136 w 1499"/>
                <a:gd name="T73" fmla="*/ 3075 h 3101"/>
                <a:gd name="T74" fmla="*/ 1024 w 1499"/>
                <a:gd name="T75" fmla="*/ 3098 h 3101"/>
                <a:gd name="T76" fmla="*/ 930 w 1499"/>
                <a:gd name="T77" fmla="*/ 3035 h 3101"/>
                <a:gd name="T78" fmla="*/ 905 w 1499"/>
                <a:gd name="T79" fmla="*/ 1800 h 3101"/>
                <a:gd name="T80" fmla="*/ 873 w 1499"/>
                <a:gd name="T81" fmla="*/ 1768 h 3101"/>
                <a:gd name="T82" fmla="*/ 841 w 1499"/>
                <a:gd name="T83" fmla="*/ 1800 h 3101"/>
                <a:gd name="T84" fmla="*/ 816 w 1499"/>
                <a:gd name="T85" fmla="*/ 3035 h 3101"/>
                <a:gd name="T86" fmla="*/ 723 w 1499"/>
                <a:gd name="T87" fmla="*/ 3098 h 3101"/>
                <a:gd name="T88" fmla="*/ 610 w 1499"/>
                <a:gd name="T89" fmla="*/ 3075 h 3101"/>
                <a:gd name="T90" fmla="*/ 548 w 1499"/>
                <a:gd name="T91" fmla="*/ 2983 h 3101"/>
                <a:gd name="T92" fmla="*/ 149 w 1499"/>
                <a:gd name="T93" fmla="*/ 1045 h 3101"/>
                <a:gd name="T94" fmla="*/ 54 w 1499"/>
                <a:gd name="T95" fmla="*/ 1027 h 3101"/>
                <a:gd name="T96" fmla="*/ 2 w 1499"/>
                <a:gd name="T97" fmla="*/ 944 h 3101"/>
                <a:gd name="T98" fmla="*/ 303 w 1499"/>
                <a:gd name="T99" fmla="*/ 247 h 3101"/>
                <a:gd name="T100" fmla="*/ 292 w 1499"/>
                <a:gd name="T101" fmla="*/ 107 h 3101"/>
                <a:gd name="T102" fmla="*/ 296 w 1499"/>
                <a:gd name="T103" fmla="*/ 34 h 3101"/>
                <a:gd name="T104" fmla="*/ 361 w 1499"/>
                <a:gd name="T105" fmla="*/ 0 h 3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99" h="3101">
                  <a:moveTo>
                    <a:pt x="361" y="0"/>
                  </a:moveTo>
                  <a:lnTo>
                    <a:pt x="379" y="4"/>
                  </a:lnTo>
                  <a:lnTo>
                    <a:pt x="396" y="12"/>
                  </a:lnTo>
                  <a:lnTo>
                    <a:pt x="410" y="24"/>
                  </a:lnTo>
                  <a:lnTo>
                    <a:pt x="423" y="40"/>
                  </a:lnTo>
                  <a:lnTo>
                    <a:pt x="625" y="441"/>
                  </a:lnTo>
                  <a:lnTo>
                    <a:pt x="632" y="459"/>
                  </a:lnTo>
                  <a:lnTo>
                    <a:pt x="633" y="478"/>
                  </a:lnTo>
                  <a:lnTo>
                    <a:pt x="630" y="496"/>
                  </a:lnTo>
                  <a:lnTo>
                    <a:pt x="622" y="513"/>
                  </a:lnTo>
                  <a:lnTo>
                    <a:pt x="610" y="527"/>
                  </a:lnTo>
                  <a:lnTo>
                    <a:pt x="593" y="538"/>
                  </a:lnTo>
                  <a:lnTo>
                    <a:pt x="575" y="545"/>
                  </a:lnTo>
                  <a:lnTo>
                    <a:pt x="556" y="546"/>
                  </a:lnTo>
                  <a:lnTo>
                    <a:pt x="538" y="543"/>
                  </a:lnTo>
                  <a:lnTo>
                    <a:pt x="521" y="535"/>
                  </a:lnTo>
                  <a:lnTo>
                    <a:pt x="507" y="523"/>
                  </a:lnTo>
                  <a:lnTo>
                    <a:pt x="496" y="507"/>
                  </a:lnTo>
                  <a:lnTo>
                    <a:pt x="474" y="465"/>
                  </a:lnTo>
                  <a:lnTo>
                    <a:pt x="372" y="684"/>
                  </a:lnTo>
                  <a:lnTo>
                    <a:pt x="579" y="595"/>
                  </a:lnTo>
                  <a:lnTo>
                    <a:pt x="595" y="589"/>
                  </a:lnTo>
                  <a:lnTo>
                    <a:pt x="610" y="586"/>
                  </a:lnTo>
                  <a:lnTo>
                    <a:pt x="626" y="585"/>
                  </a:lnTo>
                  <a:lnTo>
                    <a:pt x="643" y="585"/>
                  </a:lnTo>
                  <a:lnTo>
                    <a:pt x="664" y="585"/>
                  </a:lnTo>
                  <a:lnTo>
                    <a:pt x="820" y="996"/>
                  </a:lnTo>
                  <a:lnTo>
                    <a:pt x="788" y="823"/>
                  </a:lnTo>
                  <a:lnTo>
                    <a:pt x="787" y="811"/>
                  </a:lnTo>
                  <a:lnTo>
                    <a:pt x="789" y="799"/>
                  </a:lnTo>
                  <a:lnTo>
                    <a:pt x="793" y="788"/>
                  </a:lnTo>
                  <a:lnTo>
                    <a:pt x="844" y="696"/>
                  </a:lnTo>
                  <a:lnTo>
                    <a:pt x="799" y="614"/>
                  </a:lnTo>
                  <a:lnTo>
                    <a:pt x="797" y="605"/>
                  </a:lnTo>
                  <a:lnTo>
                    <a:pt x="799" y="596"/>
                  </a:lnTo>
                  <a:lnTo>
                    <a:pt x="802" y="592"/>
                  </a:lnTo>
                  <a:lnTo>
                    <a:pt x="806" y="589"/>
                  </a:lnTo>
                  <a:lnTo>
                    <a:pt x="810" y="587"/>
                  </a:lnTo>
                  <a:lnTo>
                    <a:pt x="815" y="587"/>
                  </a:lnTo>
                  <a:lnTo>
                    <a:pt x="938" y="587"/>
                  </a:lnTo>
                  <a:lnTo>
                    <a:pt x="942" y="587"/>
                  </a:lnTo>
                  <a:lnTo>
                    <a:pt x="947" y="589"/>
                  </a:lnTo>
                  <a:lnTo>
                    <a:pt x="950" y="592"/>
                  </a:lnTo>
                  <a:lnTo>
                    <a:pt x="953" y="596"/>
                  </a:lnTo>
                  <a:lnTo>
                    <a:pt x="956" y="605"/>
                  </a:lnTo>
                  <a:lnTo>
                    <a:pt x="954" y="614"/>
                  </a:lnTo>
                  <a:lnTo>
                    <a:pt x="909" y="696"/>
                  </a:lnTo>
                  <a:lnTo>
                    <a:pt x="959" y="787"/>
                  </a:lnTo>
                  <a:lnTo>
                    <a:pt x="964" y="799"/>
                  </a:lnTo>
                  <a:lnTo>
                    <a:pt x="967" y="811"/>
                  </a:lnTo>
                  <a:lnTo>
                    <a:pt x="964" y="823"/>
                  </a:lnTo>
                  <a:lnTo>
                    <a:pt x="928" y="996"/>
                  </a:lnTo>
                  <a:lnTo>
                    <a:pt x="1086" y="585"/>
                  </a:lnTo>
                  <a:lnTo>
                    <a:pt x="1205" y="585"/>
                  </a:lnTo>
                  <a:lnTo>
                    <a:pt x="1249" y="588"/>
                  </a:lnTo>
                  <a:lnTo>
                    <a:pt x="1290" y="597"/>
                  </a:lnTo>
                  <a:lnTo>
                    <a:pt x="1328" y="612"/>
                  </a:lnTo>
                  <a:lnTo>
                    <a:pt x="1364" y="632"/>
                  </a:lnTo>
                  <a:lnTo>
                    <a:pt x="1396" y="656"/>
                  </a:lnTo>
                  <a:lnTo>
                    <a:pt x="1425" y="686"/>
                  </a:lnTo>
                  <a:lnTo>
                    <a:pt x="1450" y="718"/>
                  </a:lnTo>
                  <a:lnTo>
                    <a:pt x="1470" y="753"/>
                  </a:lnTo>
                  <a:lnTo>
                    <a:pt x="1484" y="792"/>
                  </a:lnTo>
                  <a:lnTo>
                    <a:pt x="1494" y="833"/>
                  </a:lnTo>
                  <a:lnTo>
                    <a:pt x="1497" y="875"/>
                  </a:lnTo>
                  <a:lnTo>
                    <a:pt x="1499" y="1332"/>
                  </a:lnTo>
                  <a:lnTo>
                    <a:pt x="1499" y="1768"/>
                  </a:lnTo>
                  <a:lnTo>
                    <a:pt x="1497" y="1793"/>
                  </a:lnTo>
                  <a:lnTo>
                    <a:pt x="1490" y="1816"/>
                  </a:lnTo>
                  <a:lnTo>
                    <a:pt x="1478" y="1838"/>
                  </a:lnTo>
                  <a:lnTo>
                    <a:pt x="1463" y="1856"/>
                  </a:lnTo>
                  <a:lnTo>
                    <a:pt x="1445" y="1871"/>
                  </a:lnTo>
                  <a:lnTo>
                    <a:pt x="1424" y="1882"/>
                  </a:lnTo>
                  <a:lnTo>
                    <a:pt x="1401" y="1889"/>
                  </a:lnTo>
                  <a:lnTo>
                    <a:pt x="1376" y="1892"/>
                  </a:lnTo>
                  <a:lnTo>
                    <a:pt x="1352" y="1889"/>
                  </a:lnTo>
                  <a:lnTo>
                    <a:pt x="1328" y="1882"/>
                  </a:lnTo>
                  <a:lnTo>
                    <a:pt x="1308" y="1871"/>
                  </a:lnTo>
                  <a:lnTo>
                    <a:pt x="1289" y="1856"/>
                  </a:lnTo>
                  <a:lnTo>
                    <a:pt x="1274" y="1838"/>
                  </a:lnTo>
                  <a:lnTo>
                    <a:pt x="1263" y="1816"/>
                  </a:lnTo>
                  <a:lnTo>
                    <a:pt x="1256" y="1793"/>
                  </a:lnTo>
                  <a:lnTo>
                    <a:pt x="1253" y="1768"/>
                  </a:lnTo>
                  <a:lnTo>
                    <a:pt x="1253" y="1333"/>
                  </a:lnTo>
                  <a:lnTo>
                    <a:pt x="1251" y="877"/>
                  </a:lnTo>
                  <a:lnTo>
                    <a:pt x="1251" y="873"/>
                  </a:lnTo>
                  <a:lnTo>
                    <a:pt x="1249" y="863"/>
                  </a:lnTo>
                  <a:lnTo>
                    <a:pt x="1244" y="855"/>
                  </a:lnTo>
                  <a:lnTo>
                    <a:pt x="1234" y="849"/>
                  </a:lnTo>
                  <a:lnTo>
                    <a:pt x="1224" y="847"/>
                  </a:lnTo>
                  <a:lnTo>
                    <a:pt x="1214" y="849"/>
                  </a:lnTo>
                  <a:lnTo>
                    <a:pt x="1206" y="855"/>
                  </a:lnTo>
                  <a:lnTo>
                    <a:pt x="1201" y="863"/>
                  </a:lnTo>
                  <a:lnTo>
                    <a:pt x="1199" y="873"/>
                  </a:lnTo>
                  <a:lnTo>
                    <a:pt x="1199" y="946"/>
                  </a:lnTo>
                  <a:lnTo>
                    <a:pt x="1199" y="1014"/>
                  </a:lnTo>
                  <a:lnTo>
                    <a:pt x="1199" y="1076"/>
                  </a:lnTo>
                  <a:lnTo>
                    <a:pt x="1199" y="1133"/>
                  </a:lnTo>
                  <a:lnTo>
                    <a:pt x="1199" y="1185"/>
                  </a:lnTo>
                  <a:lnTo>
                    <a:pt x="1199" y="1233"/>
                  </a:lnTo>
                  <a:lnTo>
                    <a:pt x="1199" y="1277"/>
                  </a:lnTo>
                  <a:lnTo>
                    <a:pt x="1199" y="1317"/>
                  </a:lnTo>
                  <a:lnTo>
                    <a:pt x="1199" y="1353"/>
                  </a:lnTo>
                  <a:lnTo>
                    <a:pt x="1199" y="1385"/>
                  </a:lnTo>
                  <a:lnTo>
                    <a:pt x="1199" y="1414"/>
                  </a:lnTo>
                  <a:lnTo>
                    <a:pt x="1199" y="1441"/>
                  </a:lnTo>
                  <a:lnTo>
                    <a:pt x="1199" y="1464"/>
                  </a:lnTo>
                  <a:lnTo>
                    <a:pt x="1199" y="1486"/>
                  </a:lnTo>
                  <a:lnTo>
                    <a:pt x="1199" y="1505"/>
                  </a:lnTo>
                  <a:lnTo>
                    <a:pt x="1199" y="1523"/>
                  </a:lnTo>
                  <a:lnTo>
                    <a:pt x="1199" y="1540"/>
                  </a:lnTo>
                  <a:lnTo>
                    <a:pt x="1199" y="1556"/>
                  </a:lnTo>
                  <a:lnTo>
                    <a:pt x="1199" y="1570"/>
                  </a:lnTo>
                  <a:lnTo>
                    <a:pt x="1200" y="1583"/>
                  </a:lnTo>
                  <a:lnTo>
                    <a:pt x="1200" y="1597"/>
                  </a:lnTo>
                  <a:lnTo>
                    <a:pt x="1200" y="1610"/>
                  </a:lnTo>
                  <a:lnTo>
                    <a:pt x="1200" y="1623"/>
                  </a:lnTo>
                  <a:lnTo>
                    <a:pt x="1200" y="1637"/>
                  </a:lnTo>
                  <a:lnTo>
                    <a:pt x="1200" y="1651"/>
                  </a:lnTo>
                  <a:lnTo>
                    <a:pt x="1200" y="1667"/>
                  </a:lnTo>
                  <a:lnTo>
                    <a:pt x="1200" y="1684"/>
                  </a:lnTo>
                  <a:lnTo>
                    <a:pt x="1200" y="1702"/>
                  </a:lnTo>
                  <a:lnTo>
                    <a:pt x="1200" y="1723"/>
                  </a:lnTo>
                  <a:lnTo>
                    <a:pt x="1200" y="1745"/>
                  </a:lnTo>
                  <a:lnTo>
                    <a:pt x="1200" y="1770"/>
                  </a:lnTo>
                  <a:lnTo>
                    <a:pt x="1200" y="1798"/>
                  </a:lnTo>
                  <a:lnTo>
                    <a:pt x="1201" y="1829"/>
                  </a:lnTo>
                  <a:lnTo>
                    <a:pt x="1201" y="1863"/>
                  </a:lnTo>
                  <a:lnTo>
                    <a:pt x="1201" y="1900"/>
                  </a:lnTo>
                  <a:lnTo>
                    <a:pt x="1201" y="1941"/>
                  </a:lnTo>
                  <a:lnTo>
                    <a:pt x="1201" y="1987"/>
                  </a:lnTo>
                  <a:lnTo>
                    <a:pt x="1201" y="2036"/>
                  </a:lnTo>
                  <a:lnTo>
                    <a:pt x="1201" y="2091"/>
                  </a:lnTo>
                  <a:lnTo>
                    <a:pt x="1201" y="2151"/>
                  </a:lnTo>
                  <a:lnTo>
                    <a:pt x="1201" y="2215"/>
                  </a:lnTo>
                  <a:lnTo>
                    <a:pt x="1201" y="2285"/>
                  </a:lnTo>
                  <a:lnTo>
                    <a:pt x="1201" y="2360"/>
                  </a:lnTo>
                  <a:lnTo>
                    <a:pt x="1201" y="2443"/>
                  </a:lnTo>
                  <a:lnTo>
                    <a:pt x="1201" y="2531"/>
                  </a:lnTo>
                  <a:lnTo>
                    <a:pt x="1201" y="2625"/>
                  </a:lnTo>
                  <a:lnTo>
                    <a:pt x="1201" y="2728"/>
                  </a:lnTo>
                  <a:lnTo>
                    <a:pt x="1201" y="2836"/>
                  </a:lnTo>
                  <a:lnTo>
                    <a:pt x="1201" y="2952"/>
                  </a:lnTo>
                  <a:lnTo>
                    <a:pt x="1198" y="2983"/>
                  </a:lnTo>
                  <a:lnTo>
                    <a:pt x="1190" y="3010"/>
                  </a:lnTo>
                  <a:lnTo>
                    <a:pt x="1176" y="3035"/>
                  </a:lnTo>
                  <a:lnTo>
                    <a:pt x="1158" y="3057"/>
                  </a:lnTo>
                  <a:lnTo>
                    <a:pt x="1136" y="3075"/>
                  </a:lnTo>
                  <a:lnTo>
                    <a:pt x="1111" y="3089"/>
                  </a:lnTo>
                  <a:lnTo>
                    <a:pt x="1083" y="3098"/>
                  </a:lnTo>
                  <a:lnTo>
                    <a:pt x="1054" y="3101"/>
                  </a:lnTo>
                  <a:lnTo>
                    <a:pt x="1024" y="3098"/>
                  </a:lnTo>
                  <a:lnTo>
                    <a:pt x="996" y="3089"/>
                  </a:lnTo>
                  <a:lnTo>
                    <a:pt x="971" y="3075"/>
                  </a:lnTo>
                  <a:lnTo>
                    <a:pt x="948" y="3057"/>
                  </a:lnTo>
                  <a:lnTo>
                    <a:pt x="930" y="3035"/>
                  </a:lnTo>
                  <a:lnTo>
                    <a:pt x="917" y="3010"/>
                  </a:lnTo>
                  <a:lnTo>
                    <a:pt x="908" y="2983"/>
                  </a:lnTo>
                  <a:lnTo>
                    <a:pt x="905" y="2952"/>
                  </a:lnTo>
                  <a:lnTo>
                    <a:pt x="905" y="1800"/>
                  </a:lnTo>
                  <a:lnTo>
                    <a:pt x="902" y="1787"/>
                  </a:lnTo>
                  <a:lnTo>
                    <a:pt x="896" y="1777"/>
                  </a:lnTo>
                  <a:lnTo>
                    <a:pt x="885" y="1770"/>
                  </a:lnTo>
                  <a:lnTo>
                    <a:pt x="873" y="1768"/>
                  </a:lnTo>
                  <a:lnTo>
                    <a:pt x="861" y="1770"/>
                  </a:lnTo>
                  <a:lnTo>
                    <a:pt x="851" y="1777"/>
                  </a:lnTo>
                  <a:lnTo>
                    <a:pt x="844" y="1787"/>
                  </a:lnTo>
                  <a:lnTo>
                    <a:pt x="841" y="1800"/>
                  </a:lnTo>
                  <a:lnTo>
                    <a:pt x="841" y="2952"/>
                  </a:lnTo>
                  <a:lnTo>
                    <a:pt x="838" y="2983"/>
                  </a:lnTo>
                  <a:lnTo>
                    <a:pt x="830" y="3010"/>
                  </a:lnTo>
                  <a:lnTo>
                    <a:pt x="816" y="3035"/>
                  </a:lnTo>
                  <a:lnTo>
                    <a:pt x="798" y="3057"/>
                  </a:lnTo>
                  <a:lnTo>
                    <a:pt x="776" y="3075"/>
                  </a:lnTo>
                  <a:lnTo>
                    <a:pt x="751" y="3089"/>
                  </a:lnTo>
                  <a:lnTo>
                    <a:pt x="723" y="3098"/>
                  </a:lnTo>
                  <a:lnTo>
                    <a:pt x="694" y="3101"/>
                  </a:lnTo>
                  <a:lnTo>
                    <a:pt x="663" y="3098"/>
                  </a:lnTo>
                  <a:lnTo>
                    <a:pt x="635" y="3089"/>
                  </a:lnTo>
                  <a:lnTo>
                    <a:pt x="610" y="3075"/>
                  </a:lnTo>
                  <a:lnTo>
                    <a:pt x="588" y="3057"/>
                  </a:lnTo>
                  <a:lnTo>
                    <a:pt x="570" y="3035"/>
                  </a:lnTo>
                  <a:lnTo>
                    <a:pt x="557" y="3010"/>
                  </a:lnTo>
                  <a:lnTo>
                    <a:pt x="548" y="2983"/>
                  </a:lnTo>
                  <a:lnTo>
                    <a:pt x="545" y="2952"/>
                  </a:lnTo>
                  <a:lnTo>
                    <a:pt x="545" y="878"/>
                  </a:lnTo>
                  <a:lnTo>
                    <a:pt x="172" y="1038"/>
                  </a:lnTo>
                  <a:lnTo>
                    <a:pt x="149" y="1045"/>
                  </a:lnTo>
                  <a:lnTo>
                    <a:pt x="123" y="1048"/>
                  </a:lnTo>
                  <a:lnTo>
                    <a:pt x="99" y="1045"/>
                  </a:lnTo>
                  <a:lnTo>
                    <a:pt x="75" y="1038"/>
                  </a:lnTo>
                  <a:lnTo>
                    <a:pt x="54" y="1027"/>
                  </a:lnTo>
                  <a:lnTo>
                    <a:pt x="35" y="1010"/>
                  </a:lnTo>
                  <a:lnTo>
                    <a:pt x="19" y="991"/>
                  </a:lnTo>
                  <a:lnTo>
                    <a:pt x="8" y="969"/>
                  </a:lnTo>
                  <a:lnTo>
                    <a:pt x="2" y="944"/>
                  </a:lnTo>
                  <a:lnTo>
                    <a:pt x="0" y="920"/>
                  </a:lnTo>
                  <a:lnTo>
                    <a:pt x="3" y="896"/>
                  </a:lnTo>
                  <a:lnTo>
                    <a:pt x="12" y="872"/>
                  </a:lnTo>
                  <a:lnTo>
                    <a:pt x="303" y="247"/>
                  </a:lnTo>
                  <a:lnTo>
                    <a:pt x="313" y="230"/>
                  </a:lnTo>
                  <a:lnTo>
                    <a:pt x="325" y="214"/>
                  </a:lnTo>
                  <a:lnTo>
                    <a:pt x="340" y="201"/>
                  </a:lnTo>
                  <a:lnTo>
                    <a:pt x="292" y="107"/>
                  </a:lnTo>
                  <a:lnTo>
                    <a:pt x="285" y="87"/>
                  </a:lnTo>
                  <a:lnTo>
                    <a:pt x="284" y="69"/>
                  </a:lnTo>
                  <a:lnTo>
                    <a:pt x="288" y="50"/>
                  </a:lnTo>
                  <a:lnTo>
                    <a:pt x="296" y="34"/>
                  </a:lnTo>
                  <a:lnTo>
                    <a:pt x="308" y="19"/>
                  </a:lnTo>
                  <a:lnTo>
                    <a:pt x="324" y="8"/>
                  </a:lnTo>
                  <a:lnTo>
                    <a:pt x="342" y="2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10" name="Rectangle 27"/>
          <p:cNvSpPr/>
          <p:nvPr/>
        </p:nvSpPr>
        <p:spPr>
          <a:xfrm flipH="1">
            <a:off x="7886484" y="2575216"/>
            <a:ext cx="1510884" cy="194364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700" b="1" kern="1200" dirty="0">
                <a:solidFill>
                  <a:srgbClr val="943634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Sala Operativa Regionale</a:t>
            </a:r>
            <a:endParaRPr lang="it-IT" sz="1700" dirty="0">
              <a:effectLst/>
              <a:latin typeface="DecimaWE Rg" panose="020000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500" dirty="0">
                <a:effectLst/>
                <a:latin typeface="DecimaWE Rg" panose="02000000000000000000" pitchFamily="2" charset="0"/>
                <a:ea typeface="Times New Roman" panose="02020603050405020304" pitchFamily="18" charset="0"/>
              </a:rPr>
              <a:t> 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1200" kern="1200" dirty="0">
                <a:solidFill>
                  <a:srgbClr val="808080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Attivazione DOS (CFR) – Elicottero – Squadre Volontari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1" name="Rectangle 18"/>
          <p:cNvSpPr/>
          <p:nvPr/>
        </p:nvSpPr>
        <p:spPr>
          <a:xfrm>
            <a:off x="8190748" y="1810645"/>
            <a:ext cx="979180" cy="5017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Aft>
                <a:spcPts val="0"/>
              </a:spcAft>
            </a:pPr>
            <a:r>
              <a:rPr lang="fr-FR" sz="1800" b="1" kern="1200" dirty="0">
                <a:solidFill>
                  <a:srgbClr val="FFFFFF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SOR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" name="Immagine 1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611" y="1925088"/>
            <a:ext cx="283216" cy="262304"/>
          </a:xfrm>
          <a:prstGeom prst="rect">
            <a:avLst/>
          </a:prstGeom>
        </p:spPr>
      </p:pic>
      <p:sp>
        <p:nvSpPr>
          <p:cNvPr id="113" name="Rounded Rectangle 9"/>
          <p:cNvSpPr/>
          <p:nvPr/>
        </p:nvSpPr>
        <p:spPr>
          <a:xfrm>
            <a:off x="5105320" y="2003566"/>
            <a:ext cx="1383605" cy="233576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sp>
        <p:nvSpPr>
          <p:cNvPr id="114" name="Rectangle 27"/>
          <p:cNvSpPr/>
          <p:nvPr/>
        </p:nvSpPr>
        <p:spPr>
          <a:xfrm flipH="1">
            <a:off x="5020912" y="2584876"/>
            <a:ext cx="1455086" cy="16497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700" b="1" kern="1200" dirty="0">
                <a:solidFill>
                  <a:srgbClr val="943634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Vigili del Fuoco</a:t>
            </a:r>
            <a:endParaRPr lang="it-IT" sz="1700" dirty="0">
              <a:effectLst/>
              <a:latin typeface="DecimaWE Rg" panose="020000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500" dirty="0">
                <a:effectLst/>
                <a:latin typeface="DecimaWE Rg" panose="02000000000000000000" pitchFamily="2" charset="0"/>
                <a:ea typeface="Times New Roman" panose="02020603050405020304" pitchFamily="18" charset="0"/>
              </a:rPr>
              <a:t> 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1200" kern="1200" dirty="0">
                <a:solidFill>
                  <a:srgbClr val="808080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Intervista atta a capire natura dell’evento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5" name="Rectangle 18"/>
          <p:cNvSpPr/>
          <p:nvPr/>
        </p:nvSpPr>
        <p:spPr>
          <a:xfrm>
            <a:off x="5329186" y="1810645"/>
            <a:ext cx="941318" cy="5017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Aft>
                <a:spcPts val="0"/>
              </a:spcAft>
            </a:pPr>
            <a:r>
              <a:rPr lang="fr-FR" sz="1800" b="1" kern="1200">
                <a:solidFill>
                  <a:srgbClr val="FFFFFF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VVF</a:t>
            </a:r>
            <a:endParaRPr lang="it-IT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6" name="Immagine 1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81" y="1909041"/>
            <a:ext cx="298379" cy="329776"/>
          </a:xfrm>
          <a:prstGeom prst="rect">
            <a:avLst/>
          </a:prstGeom>
        </p:spPr>
      </p:pic>
      <p:sp>
        <p:nvSpPr>
          <p:cNvPr id="117" name="Freeform 49"/>
          <p:cNvSpPr>
            <a:spLocks noEditPoints="1"/>
          </p:cNvSpPr>
          <p:nvPr/>
        </p:nvSpPr>
        <p:spPr bwMode="auto">
          <a:xfrm rot="21094937" flipH="1">
            <a:off x="5509611" y="4353588"/>
            <a:ext cx="575022" cy="607897"/>
          </a:xfrm>
          <a:custGeom>
            <a:avLst/>
            <a:gdLst>
              <a:gd name="T0" fmla="*/ 1055 w 1169"/>
              <a:gd name="T1" fmla="*/ 596 h 1170"/>
              <a:gd name="T2" fmla="*/ 1169 w 1169"/>
              <a:gd name="T3" fmla="*/ 551 h 1170"/>
              <a:gd name="T4" fmla="*/ 1156 w 1169"/>
              <a:gd name="T5" fmla="*/ 455 h 1170"/>
              <a:gd name="T6" fmla="*/ 1153 w 1169"/>
              <a:gd name="T7" fmla="*/ 446 h 1170"/>
              <a:gd name="T8" fmla="*/ 1031 w 1169"/>
              <a:gd name="T9" fmla="*/ 436 h 1170"/>
              <a:gd name="T10" fmla="*/ 998 w 1169"/>
              <a:gd name="T11" fmla="*/ 359 h 1170"/>
              <a:gd name="T12" fmla="*/ 1074 w 1169"/>
              <a:gd name="T13" fmla="*/ 263 h 1170"/>
              <a:gd name="T14" fmla="*/ 1008 w 1169"/>
              <a:gd name="T15" fmla="*/ 180 h 1170"/>
              <a:gd name="T16" fmla="*/ 897 w 1169"/>
              <a:gd name="T17" fmla="*/ 233 h 1170"/>
              <a:gd name="T18" fmla="*/ 829 w 1169"/>
              <a:gd name="T19" fmla="*/ 183 h 1170"/>
              <a:gd name="T20" fmla="*/ 847 w 1169"/>
              <a:gd name="T21" fmla="*/ 62 h 1170"/>
              <a:gd name="T22" fmla="*/ 749 w 1169"/>
              <a:gd name="T23" fmla="*/ 23 h 1170"/>
              <a:gd name="T24" fmla="*/ 679 w 1169"/>
              <a:gd name="T25" fmla="*/ 124 h 1170"/>
              <a:gd name="T26" fmla="*/ 596 w 1169"/>
              <a:gd name="T27" fmla="*/ 114 h 1170"/>
              <a:gd name="T28" fmla="*/ 550 w 1169"/>
              <a:gd name="T29" fmla="*/ 0 h 1170"/>
              <a:gd name="T30" fmla="*/ 454 w 1169"/>
              <a:gd name="T31" fmla="*/ 14 h 1170"/>
              <a:gd name="T32" fmla="*/ 446 w 1169"/>
              <a:gd name="T33" fmla="*/ 16 h 1170"/>
              <a:gd name="T34" fmla="*/ 436 w 1169"/>
              <a:gd name="T35" fmla="*/ 139 h 1170"/>
              <a:gd name="T36" fmla="*/ 359 w 1169"/>
              <a:gd name="T37" fmla="*/ 172 h 1170"/>
              <a:gd name="T38" fmla="*/ 262 w 1169"/>
              <a:gd name="T39" fmla="*/ 96 h 1170"/>
              <a:gd name="T40" fmla="*/ 180 w 1169"/>
              <a:gd name="T41" fmla="*/ 162 h 1170"/>
              <a:gd name="T42" fmla="*/ 232 w 1169"/>
              <a:gd name="T43" fmla="*/ 273 h 1170"/>
              <a:gd name="T44" fmla="*/ 183 w 1169"/>
              <a:gd name="T45" fmla="*/ 340 h 1170"/>
              <a:gd name="T46" fmla="*/ 61 w 1169"/>
              <a:gd name="T47" fmla="*/ 323 h 1170"/>
              <a:gd name="T48" fmla="*/ 22 w 1169"/>
              <a:gd name="T49" fmla="*/ 421 h 1170"/>
              <a:gd name="T50" fmla="*/ 123 w 1169"/>
              <a:gd name="T51" fmla="*/ 491 h 1170"/>
              <a:gd name="T52" fmla="*/ 114 w 1169"/>
              <a:gd name="T53" fmla="*/ 574 h 1170"/>
              <a:gd name="T54" fmla="*/ 0 w 1169"/>
              <a:gd name="T55" fmla="*/ 619 h 1170"/>
              <a:gd name="T56" fmla="*/ 14 w 1169"/>
              <a:gd name="T57" fmla="*/ 716 h 1170"/>
              <a:gd name="T58" fmla="*/ 16 w 1169"/>
              <a:gd name="T59" fmla="*/ 724 h 1170"/>
              <a:gd name="T60" fmla="*/ 138 w 1169"/>
              <a:gd name="T61" fmla="*/ 734 h 1170"/>
              <a:gd name="T62" fmla="*/ 171 w 1169"/>
              <a:gd name="T63" fmla="*/ 811 h 1170"/>
              <a:gd name="T64" fmla="*/ 95 w 1169"/>
              <a:gd name="T65" fmla="*/ 907 h 1170"/>
              <a:gd name="T66" fmla="*/ 161 w 1169"/>
              <a:gd name="T67" fmla="*/ 990 h 1170"/>
              <a:gd name="T68" fmla="*/ 272 w 1169"/>
              <a:gd name="T69" fmla="*/ 937 h 1170"/>
              <a:gd name="T70" fmla="*/ 340 w 1169"/>
              <a:gd name="T71" fmla="*/ 987 h 1170"/>
              <a:gd name="T72" fmla="*/ 322 w 1169"/>
              <a:gd name="T73" fmla="*/ 1109 h 1170"/>
              <a:gd name="T74" fmla="*/ 420 w 1169"/>
              <a:gd name="T75" fmla="*/ 1147 h 1170"/>
              <a:gd name="T76" fmla="*/ 490 w 1169"/>
              <a:gd name="T77" fmla="*/ 1046 h 1170"/>
              <a:gd name="T78" fmla="*/ 574 w 1169"/>
              <a:gd name="T79" fmla="*/ 1056 h 1170"/>
              <a:gd name="T80" fmla="*/ 619 w 1169"/>
              <a:gd name="T81" fmla="*/ 1170 h 1170"/>
              <a:gd name="T82" fmla="*/ 715 w 1169"/>
              <a:gd name="T83" fmla="*/ 1156 h 1170"/>
              <a:gd name="T84" fmla="*/ 723 w 1169"/>
              <a:gd name="T85" fmla="*/ 1154 h 1170"/>
              <a:gd name="T86" fmla="*/ 733 w 1169"/>
              <a:gd name="T87" fmla="*/ 1032 h 1170"/>
              <a:gd name="T88" fmla="*/ 810 w 1169"/>
              <a:gd name="T89" fmla="*/ 998 h 1170"/>
              <a:gd name="T90" fmla="*/ 907 w 1169"/>
              <a:gd name="T91" fmla="*/ 1074 h 1170"/>
              <a:gd name="T92" fmla="*/ 989 w 1169"/>
              <a:gd name="T93" fmla="*/ 1008 h 1170"/>
              <a:gd name="T94" fmla="*/ 937 w 1169"/>
              <a:gd name="T95" fmla="*/ 897 h 1170"/>
              <a:gd name="T96" fmla="*/ 987 w 1169"/>
              <a:gd name="T97" fmla="*/ 830 h 1170"/>
              <a:gd name="T98" fmla="*/ 1108 w 1169"/>
              <a:gd name="T99" fmla="*/ 848 h 1170"/>
              <a:gd name="T100" fmla="*/ 1147 w 1169"/>
              <a:gd name="T101" fmla="*/ 749 h 1170"/>
              <a:gd name="T102" fmla="*/ 1046 w 1169"/>
              <a:gd name="T103" fmla="*/ 679 h 1170"/>
              <a:gd name="T104" fmla="*/ 1055 w 1169"/>
              <a:gd name="T105" fmla="*/ 596 h 1170"/>
              <a:gd name="T106" fmla="*/ 657 w 1169"/>
              <a:gd name="T107" fmla="*/ 901 h 1170"/>
              <a:gd name="T108" fmla="*/ 584 w 1169"/>
              <a:gd name="T109" fmla="*/ 909 h 1170"/>
              <a:gd name="T110" fmla="*/ 384 w 1169"/>
              <a:gd name="T111" fmla="*/ 839 h 1170"/>
              <a:gd name="T112" fmla="*/ 269 w 1169"/>
              <a:gd name="T113" fmla="*/ 657 h 1170"/>
              <a:gd name="T114" fmla="*/ 310 w 1169"/>
              <a:gd name="T115" fmla="*/ 413 h 1170"/>
              <a:gd name="T116" fmla="*/ 512 w 1169"/>
              <a:gd name="T117" fmla="*/ 270 h 1170"/>
              <a:gd name="T118" fmla="*/ 585 w 1169"/>
              <a:gd name="T119" fmla="*/ 261 h 1170"/>
              <a:gd name="T120" fmla="*/ 785 w 1169"/>
              <a:gd name="T121" fmla="*/ 331 h 1170"/>
              <a:gd name="T122" fmla="*/ 900 w 1169"/>
              <a:gd name="T123" fmla="*/ 513 h 1170"/>
              <a:gd name="T124" fmla="*/ 657 w 1169"/>
              <a:gd name="T125" fmla="*/ 901 h 1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69" h="1170">
                <a:moveTo>
                  <a:pt x="1055" y="596"/>
                </a:moveTo>
                <a:cubicBezTo>
                  <a:pt x="1101" y="580"/>
                  <a:pt x="1140" y="564"/>
                  <a:pt x="1169" y="551"/>
                </a:cubicBezTo>
                <a:cubicBezTo>
                  <a:pt x="1167" y="519"/>
                  <a:pt x="1163" y="487"/>
                  <a:pt x="1156" y="455"/>
                </a:cubicBezTo>
                <a:cubicBezTo>
                  <a:pt x="1155" y="452"/>
                  <a:pt x="1154" y="449"/>
                  <a:pt x="1153" y="446"/>
                </a:cubicBezTo>
                <a:cubicBezTo>
                  <a:pt x="1121" y="442"/>
                  <a:pt x="1080" y="438"/>
                  <a:pt x="1031" y="436"/>
                </a:cubicBezTo>
                <a:cubicBezTo>
                  <a:pt x="1022" y="409"/>
                  <a:pt x="1011" y="384"/>
                  <a:pt x="998" y="359"/>
                </a:cubicBezTo>
                <a:cubicBezTo>
                  <a:pt x="1030" y="322"/>
                  <a:pt x="1055" y="290"/>
                  <a:pt x="1074" y="263"/>
                </a:cubicBezTo>
                <a:cubicBezTo>
                  <a:pt x="1054" y="233"/>
                  <a:pt x="1032" y="206"/>
                  <a:pt x="1008" y="180"/>
                </a:cubicBezTo>
                <a:cubicBezTo>
                  <a:pt x="977" y="193"/>
                  <a:pt x="940" y="210"/>
                  <a:pt x="897" y="233"/>
                </a:cubicBezTo>
                <a:cubicBezTo>
                  <a:pt x="876" y="214"/>
                  <a:pt x="853" y="198"/>
                  <a:pt x="829" y="183"/>
                </a:cubicBezTo>
                <a:cubicBezTo>
                  <a:pt x="838" y="135"/>
                  <a:pt x="844" y="94"/>
                  <a:pt x="847" y="62"/>
                </a:cubicBezTo>
                <a:cubicBezTo>
                  <a:pt x="816" y="46"/>
                  <a:pt x="783" y="33"/>
                  <a:pt x="749" y="23"/>
                </a:cubicBezTo>
                <a:cubicBezTo>
                  <a:pt x="729" y="49"/>
                  <a:pt x="705" y="82"/>
                  <a:pt x="679" y="124"/>
                </a:cubicBezTo>
                <a:cubicBezTo>
                  <a:pt x="652" y="118"/>
                  <a:pt x="624" y="115"/>
                  <a:pt x="596" y="114"/>
                </a:cubicBezTo>
                <a:cubicBezTo>
                  <a:pt x="579" y="68"/>
                  <a:pt x="564" y="30"/>
                  <a:pt x="550" y="0"/>
                </a:cubicBezTo>
                <a:cubicBezTo>
                  <a:pt x="518" y="2"/>
                  <a:pt x="486" y="7"/>
                  <a:pt x="454" y="14"/>
                </a:cubicBezTo>
                <a:cubicBezTo>
                  <a:pt x="451" y="15"/>
                  <a:pt x="449" y="15"/>
                  <a:pt x="446" y="16"/>
                </a:cubicBezTo>
                <a:cubicBezTo>
                  <a:pt x="441" y="49"/>
                  <a:pt x="438" y="89"/>
                  <a:pt x="436" y="139"/>
                </a:cubicBezTo>
                <a:cubicBezTo>
                  <a:pt x="409" y="147"/>
                  <a:pt x="383" y="159"/>
                  <a:pt x="359" y="172"/>
                </a:cubicBezTo>
                <a:cubicBezTo>
                  <a:pt x="321" y="140"/>
                  <a:pt x="289" y="115"/>
                  <a:pt x="262" y="96"/>
                </a:cubicBezTo>
                <a:cubicBezTo>
                  <a:pt x="233" y="115"/>
                  <a:pt x="205" y="137"/>
                  <a:pt x="180" y="162"/>
                </a:cubicBezTo>
                <a:cubicBezTo>
                  <a:pt x="192" y="192"/>
                  <a:pt x="210" y="229"/>
                  <a:pt x="232" y="273"/>
                </a:cubicBezTo>
                <a:cubicBezTo>
                  <a:pt x="214" y="294"/>
                  <a:pt x="197" y="316"/>
                  <a:pt x="183" y="340"/>
                </a:cubicBezTo>
                <a:cubicBezTo>
                  <a:pt x="134" y="331"/>
                  <a:pt x="94" y="325"/>
                  <a:pt x="61" y="323"/>
                </a:cubicBezTo>
                <a:cubicBezTo>
                  <a:pt x="45" y="354"/>
                  <a:pt x="32" y="387"/>
                  <a:pt x="22" y="421"/>
                </a:cubicBezTo>
                <a:cubicBezTo>
                  <a:pt x="48" y="441"/>
                  <a:pt x="82" y="464"/>
                  <a:pt x="123" y="491"/>
                </a:cubicBezTo>
                <a:cubicBezTo>
                  <a:pt x="118" y="518"/>
                  <a:pt x="115" y="546"/>
                  <a:pt x="114" y="574"/>
                </a:cubicBezTo>
                <a:cubicBezTo>
                  <a:pt x="68" y="590"/>
                  <a:pt x="30" y="606"/>
                  <a:pt x="0" y="619"/>
                </a:cubicBezTo>
                <a:cubicBezTo>
                  <a:pt x="2" y="651"/>
                  <a:pt x="6" y="683"/>
                  <a:pt x="14" y="716"/>
                </a:cubicBezTo>
                <a:cubicBezTo>
                  <a:pt x="14" y="718"/>
                  <a:pt x="15" y="721"/>
                  <a:pt x="16" y="724"/>
                </a:cubicBezTo>
                <a:cubicBezTo>
                  <a:pt x="48" y="729"/>
                  <a:pt x="89" y="732"/>
                  <a:pt x="138" y="734"/>
                </a:cubicBezTo>
                <a:cubicBezTo>
                  <a:pt x="147" y="761"/>
                  <a:pt x="158" y="787"/>
                  <a:pt x="171" y="811"/>
                </a:cubicBezTo>
                <a:cubicBezTo>
                  <a:pt x="140" y="848"/>
                  <a:pt x="114" y="880"/>
                  <a:pt x="95" y="907"/>
                </a:cubicBezTo>
                <a:cubicBezTo>
                  <a:pt x="115" y="937"/>
                  <a:pt x="137" y="965"/>
                  <a:pt x="161" y="990"/>
                </a:cubicBezTo>
                <a:cubicBezTo>
                  <a:pt x="192" y="977"/>
                  <a:pt x="229" y="960"/>
                  <a:pt x="272" y="937"/>
                </a:cubicBezTo>
                <a:cubicBezTo>
                  <a:pt x="293" y="956"/>
                  <a:pt x="316" y="972"/>
                  <a:pt x="340" y="987"/>
                </a:cubicBezTo>
                <a:cubicBezTo>
                  <a:pt x="331" y="1035"/>
                  <a:pt x="325" y="1076"/>
                  <a:pt x="322" y="1109"/>
                </a:cubicBezTo>
                <a:cubicBezTo>
                  <a:pt x="354" y="1124"/>
                  <a:pt x="386" y="1137"/>
                  <a:pt x="420" y="1147"/>
                </a:cubicBezTo>
                <a:cubicBezTo>
                  <a:pt x="441" y="1121"/>
                  <a:pt x="464" y="1088"/>
                  <a:pt x="490" y="1046"/>
                </a:cubicBezTo>
                <a:cubicBezTo>
                  <a:pt x="517" y="1052"/>
                  <a:pt x="545" y="1055"/>
                  <a:pt x="574" y="1056"/>
                </a:cubicBezTo>
                <a:cubicBezTo>
                  <a:pt x="590" y="1102"/>
                  <a:pt x="605" y="1140"/>
                  <a:pt x="619" y="1170"/>
                </a:cubicBezTo>
                <a:cubicBezTo>
                  <a:pt x="651" y="1168"/>
                  <a:pt x="683" y="1163"/>
                  <a:pt x="715" y="1156"/>
                </a:cubicBezTo>
                <a:cubicBezTo>
                  <a:pt x="718" y="1155"/>
                  <a:pt x="721" y="1155"/>
                  <a:pt x="723" y="1154"/>
                </a:cubicBezTo>
                <a:cubicBezTo>
                  <a:pt x="728" y="1121"/>
                  <a:pt x="731" y="1081"/>
                  <a:pt x="733" y="1032"/>
                </a:cubicBezTo>
                <a:cubicBezTo>
                  <a:pt x="760" y="1023"/>
                  <a:pt x="786" y="1011"/>
                  <a:pt x="810" y="998"/>
                </a:cubicBezTo>
                <a:cubicBezTo>
                  <a:pt x="848" y="1030"/>
                  <a:pt x="880" y="1055"/>
                  <a:pt x="907" y="1074"/>
                </a:cubicBezTo>
                <a:cubicBezTo>
                  <a:pt x="936" y="1055"/>
                  <a:pt x="964" y="1033"/>
                  <a:pt x="989" y="1008"/>
                </a:cubicBezTo>
                <a:cubicBezTo>
                  <a:pt x="977" y="978"/>
                  <a:pt x="960" y="941"/>
                  <a:pt x="937" y="897"/>
                </a:cubicBezTo>
                <a:cubicBezTo>
                  <a:pt x="955" y="876"/>
                  <a:pt x="972" y="854"/>
                  <a:pt x="987" y="830"/>
                </a:cubicBezTo>
                <a:cubicBezTo>
                  <a:pt x="1035" y="839"/>
                  <a:pt x="1075" y="845"/>
                  <a:pt x="1108" y="848"/>
                </a:cubicBezTo>
                <a:cubicBezTo>
                  <a:pt x="1124" y="816"/>
                  <a:pt x="1137" y="783"/>
                  <a:pt x="1147" y="749"/>
                </a:cubicBezTo>
                <a:cubicBezTo>
                  <a:pt x="1121" y="729"/>
                  <a:pt x="1087" y="706"/>
                  <a:pt x="1046" y="679"/>
                </a:cubicBezTo>
                <a:cubicBezTo>
                  <a:pt x="1051" y="652"/>
                  <a:pt x="1055" y="624"/>
                  <a:pt x="1055" y="596"/>
                </a:cubicBezTo>
                <a:close/>
                <a:moveTo>
                  <a:pt x="657" y="901"/>
                </a:moveTo>
                <a:cubicBezTo>
                  <a:pt x="633" y="906"/>
                  <a:pt x="609" y="909"/>
                  <a:pt x="584" y="909"/>
                </a:cubicBezTo>
                <a:cubicBezTo>
                  <a:pt x="512" y="909"/>
                  <a:pt x="441" y="884"/>
                  <a:pt x="384" y="839"/>
                </a:cubicBezTo>
                <a:cubicBezTo>
                  <a:pt x="326" y="794"/>
                  <a:pt x="285" y="729"/>
                  <a:pt x="269" y="657"/>
                </a:cubicBezTo>
                <a:cubicBezTo>
                  <a:pt x="250" y="573"/>
                  <a:pt x="264" y="486"/>
                  <a:pt x="310" y="413"/>
                </a:cubicBezTo>
                <a:cubicBezTo>
                  <a:pt x="356" y="340"/>
                  <a:pt x="428" y="289"/>
                  <a:pt x="512" y="270"/>
                </a:cubicBezTo>
                <a:cubicBezTo>
                  <a:pt x="536" y="264"/>
                  <a:pt x="561" y="261"/>
                  <a:pt x="585" y="261"/>
                </a:cubicBezTo>
                <a:cubicBezTo>
                  <a:pt x="657" y="261"/>
                  <a:pt x="728" y="286"/>
                  <a:pt x="785" y="331"/>
                </a:cubicBezTo>
                <a:cubicBezTo>
                  <a:pt x="843" y="376"/>
                  <a:pt x="884" y="441"/>
                  <a:pt x="900" y="513"/>
                </a:cubicBezTo>
                <a:cubicBezTo>
                  <a:pt x="940" y="687"/>
                  <a:pt x="831" y="861"/>
                  <a:pt x="657" y="90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68580" tIns="34290" rIns="68580" bIns="34290"/>
          <a:lstStyle/>
          <a:p>
            <a:endParaRPr lang="it-IT"/>
          </a:p>
        </p:txBody>
      </p:sp>
      <p:sp>
        <p:nvSpPr>
          <p:cNvPr id="118" name="Freeform 49"/>
          <p:cNvSpPr>
            <a:spLocks noEditPoints="1"/>
          </p:cNvSpPr>
          <p:nvPr/>
        </p:nvSpPr>
        <p:spPr bwMode="auto">
          <a:xfrm rot="21094937" flipH="1">
            <a:off x="8391343" y="4351172"/>
            <a:ext cx="575022" cy="607897"/>
          </a:xfrm>
          <a:custGeom>
            <a:avLst/>
            <a:gdLst>
              <a:gd name="T0" fmla="*/ 1055 w 1169"/>
              <a:gd name="T1" fmla="*/ 596 h 1170"/>
              <a:gd name="T2" fmla="*/ 1169 w 1169"/>
              <a:gd name="T3" fmla="*/ 551 h 1170"/>
              <a:gd name="T4" fmla="*/ 1156 w 1169"/>
              <a:gd name="T5" fmla="*/ 455 h 1170"/>
              <a:gd name="T6" fmla="*/ 1153 w 1169"/>
              <a:gd name="T7" fmla="*/ 446 h 1170"/>
              <a:gd name="T8" fmla="*/ 1031 w 1169"/>
              <a:gd name="T9" fmla="*/ 436 h 1170"/>
              <a:gd name="T10" fmla="*/ 998 w 1169"/>
              <a:gd name="T11" fmla="*/ 359 h 1170"/>
              <a:gd name="T12" fmla="*/ 1074 w 1169"/>
              <a:gd name="T13" fmla="*/ 263 h 1170"/>
              <a:gd name="T14" fmla="*/ 1008 w 1169"/>
              <a:gd name="T15" fmla="*/ 180 h 1170"/>
              <a:gd name="T16" fmla="*/ 897 w 1169"/>
              <a:gd name="T17" fmla="*/ 233 h 1170"/>
              <a:gd name="T18" fmla="*/ 829 w 1169"/>
              <a:gd name="T19" fmla="*/ 183 h 1170"/>
              <a:gd name="T20" fmla="*/ 847 w 1169"/>
              <a:gd name="T21" fmla="*/ 62 h 1170"/>
              <a:gd name="T22" fmla="*/ 749 w 1169"/>
              <a:gd name="T23" fmla="*/ 23 h 1170"/>
              <a:gd name="T24" fmla="*/ 679 w 1169"/>
              <a:gd name="T25" fmla="*/ 124 h 1170"/>
              <a:gd name="T26" fmla="*/ 596 w 1169"/>
              <a:gd name="T27" fmla="*/ 114 h 1170"/>
              <a:gd name="T28" fmla="*/ 550 w 1169"/>
              <a:gd name="T29" fmla="*/ 0 h 1170"/>
              <a:gd name="T30" fmla="*/ 454 w 1169"/>
              <a:gd name="T31" fmla="*/ 14 h 1170"/>
              <a:gd name="T32" fmla="*/ 446 w 1169"/>
              <a:gd name="T33" fmla="*/ 16 h 1170"/>
              <a:gd name="T34" fmla="*/ 436 w 1169"/>
              <a:gd name="T35" fmla="*/ 139 h 1170"/>
              <a:gd name="T36" fmla="*/ 359 w 1169"/>
              <a:gd name="T37" fmla="*/ 172 h 1170"/>
              <a:gd name="T38" fmla="*/ 262 w 1169"/>
              <a:gd name="T39" fmla="*/ 96 h 1170"/>
              <a:gd name="T40" fmla="*/ 180 w 1169"/>
              <a:gd name="T41" fmla="*/ 162 h 1170"/>
              <a:gd name="T42" fmla="*/ 232 w 1169"/>
              <a:gd name="T43" fmla="*/ 273 h 1170"/>
              <a:gd name="T44" fmla="*/ 183 w 1169"/>
              <a:gd name="T45" fmla="*/ 340 h 1170"/>
              <a:gd name="T46" fmla="*/ 61 w 1169"/>
              <a:gd name="T47" fmla="*/ 323 h 1170"/>
              <a:gd name="T48" fmla="*/ 22 w 1169"/>
              <a:gd name="T49" fmla="*/ 421 h 1170"/>
              <a:gd name="T50" fmla="*/ 123 w 1169"/>
              <a:gd name="T51" fmla="*/ 491 h 1170"/>
              <a:gd name="T52" fmla="*/ 114 w 1169"/>
              <a:gd name="T53" fmla="*/ 574 h 1170"/>
              <a:gd name="T54" fmla="*/ 0 w 1169"/>
              <a:gd name="T55" fmla="*/ 619 h 1170"/>
              <a:gd name="T56" fmla="*/ 14 w 1169"/>
              <a:gd name="T57" fmla="*/ 716 h 1170"/>
              <a:gd name="T58" fmla="*/ 16 w 1169"/>
              <a:gd name="T59" fmla="*/ 724 h 1170"/>
              <a:gd name="T60" fmla="*/ 138 w 1169"/>
              <a:gd name="T61" fmla="*/ 734 h 1170"/>
              <a:gd name="T62" fmla="*/ 171 w 1169"/>
              <a:gd name="T63" fmla="*/ 811 h 1170"/>
              <a:gd name="T64" fmla="*/ 95 w 1169"/>
              <a:gd name="T65" fmla="*/ 907 h 1170"/>
              <a:gd name="T66" fmla="*/ 161 w 1169"/>
              <a:gd name="T67" fmla="*/ 990 h 1170"/>
              <a:gd name="T68" fmla="*/ 272 w 1169"/>
              <a:gd name="T69" fmla="*/ 937 h 1170"/>
              <a:gd name="T70" fmla="*/ 340 w 1169"/>
              <a:gd name="T71" fmla="*/ 987 h 1170"/>
              <a:gd name="T72" fmla="*/ 322 w 1169"/>
              <a:gd name="T73" fmla="*/ 1109 h 1170"/>
              <a:gd name="T74" fmla="*/ 420 w 1169"/>
              <a:gd name="T75" fmla="*/ 1147 h 1170"/>
              <a:gd name="T76" fmla="*/ 490 w 1169"/>
              <a:gd name="T77" fmla="*/ 1046 h 1170"/>
              <a:gd name="T78" fmla="*/ 574 w 1169"/>
              <a:gd name="T79" fmla="*/ 1056 h 1170"/>
              <a:gd name="T80" fmla="*/ 619 w 1169"/>
              <a:gd name="T81" fmla="*/ 1170 h 1170"/>
              <a:gd name="T82" fmla="*/ 715 w 1169"/>
              <a:gd name="T83" fmla="*/ 1156 h 1170"/>
              <a:gd name="T84" fmla="*/ 723 w 1169"/>
              <a:gd name="T85" fmla="*/ 1154 h 1170"/>
              <a:gd name="T86" fmla="*/ 733 w 1169"/>
              <a:gd name="T87" fmla="*/ 1032 h 1170"/>
              <a:gd name="T88" fmla="*/ 810 w 1169"/>
              <a:gd name="T89" fmla="*/ 998 h 1170"/>
              <a:gd name="T90" fmla="*/ 907 w 1169"/>
              <a:gd name="T91" fmla="*/ 1074 h 1170"/>
              <a:gd name="T92" fmla="*/ 989 w 1169"/>
              <a:gd name="T93" fmla="*/ 1008 h 1170"/>
              <a:gd name="T94" fmla="*/ 937 w 1169"/>
              <a:gd name="T95" fmla="*/ 897 h 1170"/>
              <a:gd name="T96" fmla="*/ 987 w 1169"/>
              <a:gd name="T97" fmla="*/ 830 h 1170"/>
              <a:gd name="T98" fmla="*/ 1108 w 1169"/>
              <a:gd name="T99" fmla="*/ 848 h 1170"/>
              <a:gd name="T100" fmla="*/ 1147 w 1169"/>
              <a:gd name="T101" fmla="*/ 749 h 1170"/>
              <a:gd name="T102" fmla="*/ 1046 w 1169"/>
              <a:gd name="T103" fmla="*/ 679 h 1170"/>
              <a:gd name="T104" fmla="*/ 1055 w 1169"/>
              <a:gd name="T105" fmla="*/ 596 h 1170"/>
              <a:gd name="T106" fmla="*/ 657 w 1169"/>
              <a:gd name="T107" fmla="*/ 901 h 1170"/>
              <a:gd name="T108" fmla="*/ 584 w 1169"/>
              <a:gd name="T109" fmla="*/ 909 h 1170"/>
              <a:gd name="T110" fmla="*/ 384 w 1169"/>
              <a:gd name="T111" fmla="*/ 839 h 1170"/>
              <a:gd name="T112" fmla="*/ 269 w 1169"/>
              <a:gd name="T113" fmla="*/ 657 h 1170"/>
              <a:gd name="T114" fmla="*/ 310 w 1169"/>
              <a:gd name="T115" fmla="*/ 413 h 1170"/>
              <a:gd name="T116" fmla="*/ 512 w 1169"/>
              <a:gd name="T117" fmla="*/ 270 h 1170"/>
              <a:gd name="T118" fmla="*/ 585 w 1169"/>
              <a:gd name="T119" fmla="*/ 261 h 1170"/>
              <a:gd name="T120" fmla="*/ 785 w 1169"/>
              <a:gd name="T121" fmla="*/ 331 h 1170"/>
              <a:gd name="T122" fmla="*/ 900 w 1169"/>
              <a:gd name="T123" fmla="*/ 513 h 1170"/>
              <a:gd name="T124" fmla="*/ 657 w 1169"/>
              <a:gd name="T125" fmla="*/ 901 h 1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69" h="1170">
                <a:moveTo>
                  <a:pt x="1055" y="596"/>
                </a:moveTo>
                <a:cubicBezTo>
                  <a:pt x="1101" y="580"/>
                  <a:pt x="1140" y="564"/>
                  <a:pt x="1169" y="551"/>
                </a:cubicBezTo>
                <a:cubicBezTo>
                  <a:pt x="1167" y="519"/>
                  <a:pt x="1163" y="487"/>
                  <a:pt x="1156" y="455"/>
                </a:cubicBezTo>
                <a:cubicBezTo>
                  <a:pt x="1155" y="452"/>
                  <a:pt x="1154" y="449"/>
                  <a:pt x="1153" y="446"/>
                </a:cubicBezTo>
                <a:cubicBezTo>
                  <a:pt x="1121" y="442"/>
                  <a:pt x="1080" y="438"/>
                  <a:pt x="1031" y="436"/>
                </a:cubicBezTo>
                <a:cubicBezTo>
                  <a:pt x="1022" y="409"/>
                  <a:pt x="1011" y="384"/>
                  <a:pt x="998" y="359"/>
                </a:cubicBezTo>
                <a:cubicBezTo>
                  <a:pt x="1030" y="322"/>
                  <a:pt x="1055" y="290"/>
                  <a:pt x="1074" y="263"/>
                </a:cubicBezTo>
                <a:cubicBezTo>
                  <a:pt x="1054" y="233"/>
                  <a:pt x="1032" y="206"/>
                  <a:pt x="1008" y="180"/>
                </a:cubicBezTo>
                <a:cubicBezTo>
                  <a:pt x="977" y="193"/>
                  <a:pt x="940" y="210"/>
                  <a:pt x="897" y="233"/>
                </a:cubicBezTo>
                <a:cubicBezTo>
                  <a:pt x="876" y="214"/>
                  <a:pt x="853" y="198"/>
                  <a:pt x="829" y="183"/>
                </a:cubicBezTo>
                <a:cubicBezTo>
                  <a:pt x="838" y="135"/>
                  <a:pt x="844" y="94"/>
                  <a:pt x="847" y="62"/>
                </a:cubicBezTo>
                <a:cubicBezTo>
                  <a:pt x="816" y="46"/>
                  <a:pt x="783" y="33"/>
                  <a:pt x="749" y="23"/>
                </a:cubicBezTo>
                <a:cubicBezTo>
                  <a:pt x="729" y="49"/>
                  <a:pt x="705" y="82"/>
                  <a:pt x="679" y="124"/>
                </a:cubicBezTo>
                <a:cubicBezTo>
                  <a:pt x="652" y="118"/>
                  <a:pt x="624" y="115"/>
                  <a:pt x="596" y="114"/>
                </a:cubicBezTo>
                <a:cubicBezTo>
                  <a:pt x="579" y="68"/>
                  <a:pt x="564" y="30"/>
                  <a:pt x="550" y="0"/>
                </a:cubicBezTo>
                <a:cubicBezTo>
                  <a:pt x="518" y="2"/>
                  <a:pt x="486" y="7"/>
                  <a:pt x="454" y="14"/>
                </a:cubicBezTo>
                <a:cubicBezTo>
                  <a:pt x="451" y="15"/>
                  <a:pt x="449" y="15"/>
                  <a:pt x="446" y="16"/>
                </a:cubicBezTo>
                <a:cubicBezTo>
                  <a:pt x="441" y="49"/>
                  <a:pt x="438" y="89"/>
                  <a:pt x="436" y="139"/>
                </a:cubicBezTo>
                <a:cubicBezTo>
                  <a:pt x="409" y="147"/>
                  <a:pt x="383" y="159"/>
                  <a:pt x="359" y="172"/>
                </a:cubicBezTo>
                <a:cubicBezTo>
                  <a:pt x="321" y="140"/>
                  <a:pt x="289" y="115"/>
                  <a:pt x="262" y="96"/>
                </a:cubicBezTo>
                <a:cubicBezTo>
                  <a:pt x="233" y="115"/>
                  <a:pt x="205" y="137"/>
                  <a:pt x="180" y="162"/>
                </a:cubicBezTo>
                <a:cubicBezTo>
                  <a:pt x="192" y="192"/>
                  <a:pt x="210" y="229"/>
                  <a:pt x="232" y="273"/>
                </a:cubicBezTo>
                <a:cubicBezTo>
                  <a:pt x="214" y="294"/>
                  <a:pt x="197" y="316"/>
                  <a:pt x="183" y="340"/>
                </a:cubicBezTo>
                <a:cubicBezTo>
                  <a:pt x="134" y="331"/>
                  <a:pt x="94" y="325"/>
                  <a:pt x="61" y="323"/>
                </a:cubicBezTo>
                <a:cubicBezTo>
                  <a:pt x="45" y="354"/>
                  <a:pt x="32" y="387"/>
                  <a:pt x="22" y="421"/>
                </a:cubicBezTo>
                <a:cubicBezTo>
                  <a:pt x="48" y="441"/>
                  <a:pt x="82" y="464"/>
                  <a:pt x="123" y="491"/>
                </a:cubicBezTo>
                <a:cubicBezTo>
                  <a:pt x="118" y="518"/>
                  <a:pt x="115" y="546"/>
                  <a:pt x="114" y="574"/>
                </a:cubicBezTo>
                <a:cubicBezTo>
                  <a:pt x="68" y="590"/>
                  <a:pt x="30" y="606"/>
                  <a:pt x="0" y="619"/>
                </a:cubicBezTo>
                <a:cubicBezTo>
                  <a:pt x="2" y="651"/>
                  <a:pt x="6" y="683"/>
                  <a:pt x="14" y="716"/>
                </a:cubicBezTo>
                <a:cubicBezTo>
                  <a:pt x="14" y="718"/>
                  <a:pt x="15" y="721"/>
                  <a:pt x="16" y="724"/>
                </a:cubicBezTo>
                <a:cubicBezTo>
                  <a:pt x="48" y="729"/>
                  <a:pt x="89" y="732"/>
                  <a:pt x="138" y="734"/>
                </a:cubicBezTo>
                <a:cubicBezTo>
                  <a:pt x="147" y="761"/>
                  <a:pt x="158" y="787"/>
                  <a:pt x="171" y="811"/>
                </a:cubicBezTo>
                <a:cubicBezTo>
                  <a:pt x="140" y="848"/>
                  <a:pt x="114" y="880"/>
                  <a:pt x="95" y="907"/>
                </a:cubicBezTo>
                <a:cubicBezTo>
                  <a:pt x="115" y="937"/>
                  <a:pt x="137" y="965"/>
                  <a:pt x="161" y="990"/>
                </a:cubicBezTo>
                <a:cubicBezTo>
                  <a:pt x="192" y="977"/>
                  <a:pt x="229" y="960"/>
                  <a:pt x="272" y="937"/>
                </a:cubicBezTo>
                <a:cubicBezTo>
                  <a:pt x="293" y="956"/>
                  <a:pt x="316" y="972"/>
                  <a:pt x="340" y="987"/>
                </a:cubicBezTo>
                <a:cubicBezTo>
                  <a:pt x="331" y="1035"/>
                  <a:pt x="325" y="1076"/>
                  <a:pt x="322" y="1109"/>
                </a:cubicBezTo>
                <a:cubicBezTo>
                  <a:pt x="354" y="1124"/>
                  <a:pt x="386" y="1137"/>
                  <a:pt x="420" y="1147"/>
                </a:cubicBezTo>
                <a:cubicBezTo>
                  <a:pt x="441" y="1121"/>
                  <a:pt x="464" y="1088"/>
                  <a:pt x="490" y="1046"/>
                </a:cubicBezTo>
                <a:cubicBezTo>
                  <a:pt x="517" y="1052"/>
                  <a:pt x="545" y="1055"/>
                  <a:pt x="574" y="1056"/>
                </a:cubicBezTo>
                <a:cubicBezTo>
                  <a:pt x="590" y="1102"/>
                  <a:pt x="605" y="1140"/>
                  <a:pt x="619" y="1170"/>
                </a:cubicBezTo>
                <a:cubicBezTo>
                  <a:pt x="651" y="1168"/>
                  <a:pt x="683" y="1163"/>
                  <a:pt x="715" y="1156"/>
                </a:cubicBezTo>
                <a:cubicBezTo>
                  <a:pt x="718" y="1155"/>
                  <a:pt x="721" y="1155"/>
                  <a:pt x="723" y="1154"/>
                </a:cubicBezTo>
                <a:cubicBezTo>
                  <a:pt x="728" y="1121"/>
                  <a:pt x="731" y="1081"/>
                  <a:pt x="733" y="1032"/>
                </a:cubicBezTo>
                <a:cubicBezTo>
                  <a:pt x="760" y="1023"/>
                  <a:pt x="786" y="1011"/>
                  <a:pt x="810" y="998"/>
                </a:cubicBezTo>
                <a:cubicBezTo>
                  <a:pt x="848" y="1030"/>
                  <a:pt x="880" y="1055"/>
                  <a:pt x="907" y="1074"/>
                </a:cubicBezTo>
                <a:cubicBezTo>
                  <a:pt x="936" y="1055"/>
                  <a:pt x="964" y="1033"/>
                  <a:pt x="989" y="1008"/>
                </a:cubicBezTo>
                <a:cubicBezTo>
                  <a:pt x="977" y="978"/>
                  <a:pt x="960" y="941"/>
                  <a:pt x="937" y="897"/>
                </a:cubicBezTo>
                <a:cubicBezTo>
                  <a:pt x="955" y="876"/>
                  <a:pt x="972" y="854"/>
                  <a:pt x="987" y="830"/>
                </a:cubicBezTo>
                <a:cubicBezTo>
                  <a:pt x="1035" y="839"/>
                  <a:pt x="1075" y="845"/>
                  <a:pt x="1108" y="848"/>
                </a:cubicBezTo>
                <a:cubicBezTo>
                  <a:pt x="1124" y="816"/>
                  <a:pt x="1137" y="783"/>
                  <a:pt x="1147" y="749"/>
                </a:cubicBezTo>
                <a:cubicBezTo>
                  <a:pt x="1121" y="729"/>
                  <a:pt x="1087" y="706"/>
                  <a:pt x="1046" y="679"/>
                </a:cubicBezTo>
                <a:cubicBezTo>
                  <a:pt x="1051" y="652"/>
                  <a:pt x="1055" y="624"/>
                  <a:pt x="1055" y="596"/>
                </a:cubicBezTo>
                <a:close/>
                <a:moveTo>
                  <a:pt x="657" y="901"/>
                </a:moveTo>
                <a:cubicBezTo>
                  <a:pt x="633" y="906"/>
                  <a:pt x="609" y="909"/>
                  <a:pt x="584" y="909"/>
                </a:cubicBezTo>
                <a:cubicBezTo>
                  <a:pt x="512" y="909"/>
                  <a:pt x="441" y="884"/>
                  <a:pt x="384" y="839"/>
                </a:cubicBezTo>
                <a:cubicBezTo>
                  <a:pt x="326" y="794"/>
                  <a:pt x="285" y="729"/>
                  <a:pt x="269" y="657"/>
                </a:cubicBezTo>
                <a:cubicBezTo>
                  <a:pt x="250" y="573"/>
                  <a:pt x="264" y="486"/>
                  <a:pt x="310" y="413"/>
                </a:cubicBezTo>
                <a:cubicBezTo>
                  <a:pt x="356" y="340"/>
                  <a:pt x="428" y="289"/>
                  <a:pt x="512" y="270"/>
                </a:cubicBezTo>
                <a:cubicBezTo>
                  <a:pt x="536" y="264"/>
                  <a:pt x="561" y="261"/>
                  <a:pt x="585" y="261"/>
                </a:cubicBezTo>
                <a:cubicBezTo>
                  <a:pt x="657" y="261"/>
                  <a:pt x="728" y="286"/>
                  <a:pt x="785" y="331"/>
                </a:cubicBezTo>
                <a:cubicBezTo>
                  <a:pt x="843" y="376"/>
                  <a:pt x="884" y="441"/>
                  <a:pt x="900" y="513"/>
                </a:cubicBezTo>
                <a:cubicBezTo>
                  <a:pt x="940" y="687"/>
                  <a:pt x="831" y="861"/>
                  <a:pt x="657" y="90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68580" tIns="34290" rIns="68580" bIns="34290"/>
          <a:lstStyle/>
          <a:p>
            <a:endParaRPr lang="it-IT"/>
          </a:p>
        </p:txBody>
      </p:sp>
      <p:sp>
        <p:nvSpPr>
          <p:cNvPr id="119" name="Oval 61"/>
          <p:cNvSpPr/>
          <p:nvPr/>
        </p:nvSpPr>
        <p:spPr>
          <a:xfrm>
            <a:off x="2359863" y="4417833"/>
            <a:ext cx="446475" cy="45810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rgbClr val="F6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sp>
        <p:nvSpPr>
          <p:cNvPr id="120" name="Oval 61"/>
          <p:cNvSpPr/>
          <p:nvPr/>
        </p:nvSpPr>
        <p:spPr>
          <a:xfrm>
            <a:off x="5573353" y="4430075"/>
            <a:ext cx="446475" cy="45810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rgbClr val="F6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sp>
        <p:nvSpPr>
          <p:cNvPr id="121" name="Oval 61"/>
          <p:cNvSpPr/>
          <p:nvPr/>
        </p:nvSpPr>
        <p:spPr>
          <a:xfrm>
            <a:off x="8457002" y="4419852"/>
            <a:ext cx="446475" cy="45810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rgbClr val="F6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sp>
        <p:nvSpPr>
          <p:cNvPr id="122" name="Rectangle 27"/>
          <p:cNvSpPr/>
          <p:nvPr/>
        </p:nvSpPr>
        <p:spPr>
          <a:xfrm flipH="1">
            <a:off x="2493559" y="4446595"/>
            <a:ext cx="196850" cy="3213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600" b="1" kern="1200">
                <a:solidFill>
                  <a:srgbClr val="FFFFFF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t-IT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3" name="Rectangle 27"/>
          <p:cNvSpPr/>
          <p:nvPr/>
        </p:nvSpPr>
        <p:spPr>
          <a:xfrm flipH="1">
            <a:off x="5698165" y="4467434"/>
            <a:ext cx="196850" cy="3213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600" b="1">
                <a:solidFill>
                  <a:srgbClr val="FFFFFF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</a:rPr>
              <a:t>2</a:t>
            </a:r>
            <a:endParaRPr lang="it-IT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4" name="Rectangle 27"/>
          <p:cNvSpPr/>
          <p:nvPr/>
        </p:nvSpPr>
        <p:spPr>
          <a:xfrm flipH="1">
            <a:off x="8574926" y="4471655"/>
            <a:ext cx="196850" cy="3213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600" b="1">
                <a:solidFill>
                  <a:srgbClr val="FFFFFF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</a:rPr>
              <a:t>3</a:t>
            </a:r>
            <a:endParaRPr lang="it-IT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5" name="Oval 14"/>
          <p:cNvSpPr/>
          <p:nvPr/>
        </p:nvSpPr>
        <p:spPr>
          <a:xfrm>
            <a:off x="3212220" y="2513123"/>
            <a:ext cx="701124" cy="7371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pic>
        <p:nvPicPr>
          <p:cNvPr id="126" name="Immagine 1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13" y="2724044"/>
            <a:ext cx="434510" cy="318890"/>
          </a:xfrm>
          <a:prstGeom prst="rect">
            <a:avLst/>
          </a:prstGeom>
        </p:spPr>
      </p:pic>
      <p:sp>
        <p:nvSpPr>
          <p:cNvPr id="127" name="Notched Right Arrow 31"/>
          <p:cNvSpPr/>
          <p:nvPr/>
        </p:nvSpPr>
        <p:spPr>
          <a:xfrm>
            <a:off x="4105372" y="2555102"/>
            <a:ext cx="742950" cy="448945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sp>
        <p:nvSpPr>
          <p:cNvPr id="128" name="Notched Right Arrow 31"/>
          <p:cNvSpPr/>
          <p:nvPr/>
        </p:nvSpPr>
        <p:spPr>
          <a:xfrm>
            <a:off x="6838152" y="2584876"/>
            <a:ext cx="742950" cy="448945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sp>
        <p:nvSpPr>
          <p:cNvPr id="129" name="Casella di testo 2"/>
          <p:cNvSpPr txBox="1">
            <a:spLocks noChangeArrowheads="1"/>
          </p:cNvSpPr>
          <p:nvPr/>
        </p:nvSpPr>
        <p:spPr bwMode="auto">
          <a:xfrm>
            <a:off x="4033212" y="3168657"/>
            <a:ext cx="106628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it-IT" sz="1100" b="1" dirty="0">
                <a:solidFill>
                  <a:srgbClr val="C00000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</a:rPr>
              <a:t>Linee Emergenza NUE 112</a:t>
            </a:r>
            <a:endParaRPr lang="it-IT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0" name="Freeform 13"/>
          <p:cNvSpPr>
            <a:spLocks noEditPoints="1"/>
          </p:cNvSpPr>
          <p:nvPr/>
        </p:nvSpPr>
        <p:spPr bwMode="auto">
          <a:xfrm>
            <a:off x="4530715" y="3052046"/>
            <a:ext cx="281940" cy="253411"/>
          </a:xfrm>
          <a:custGeom>
            <a:avLst/>
            <a:gdLst>
              <a:gd name="T0" fmla="*/ 2221 w 3375"/>
              <a:gd name="T1" fmla="*/ 1236 h 3159"/>
              <a:gd name="T2" fmla="*/ 2242 w 3375"/>
              <a:gd name="T3" fmla="*/ 1252 h 3159"/>
              <a:gd name="T4" fmla="*/ 2246 w 3375"/>
              <a:gd name="T5" fmla="*/ 1178 h 3159"/>
              <a:gd name="T6" fmla="*/ 2443 w 3375"/>
              <a:gd name="T7" fmla="*/ 1830 h 3159"/>
              <a:gd name="T8" fmla="*/ 1518 w 3375"/>
              <a:gd name="T9" fmla="*/ 982 h 3159"/>
              <a:gd name="T10" fmla="*/ 1704 w 3375"/>
              <a:gd name="T11" fmla="*/ 1062 h 3159"/>
              <a:gd name="T12" fmla="*/ 1771 w 3375"/>
              <a:gd name="T13" fmla="*/ 1272 h 3159"/>
              <a:gd name="T14" fmla="*/ 1664 w 3375"/>
              <a:gd name="T15" fmla="*/ 1457 h 3159"/>
              <a:gd name="T16" fmla="*/ 1501 w 3375"/>
              <a:gd name="T17" fmla="*/ 1570 h 3159"/>
              <a:gd name="T18" fmla="*/ 1787 w 3375"/>
              <a:gd name="T19" fmla="*/ 1655 h 3159"/>
              <a:gd name="T20" fmla="*/ 1208 w 3375"/>
              <a:gd name="T21" fmla="*/ 1662 h 3159"/>
              <a:gd name="T22" fmla="*/ 1331 w 3375"/>
              <a:gd name="T23" fmla="*/ 1466 h 3159"/>
              <a:gd name="T24" fmla="*/ 1494 w 3375"/>
              <a:gd name="T25" fmla="*/ 1347 h 3159"/>
              <a:gd name="T26" fmla="*/ 1558 w 3375"/>
              <a:gd name="T27" fmla="*/ 1236 h 3159"/>
              <a:gd name="T28" fmla="*/ 1470 w 3375"/>
              <a:gd name="T29" fmla="*/ 1173 h 3159"/>
              <a:gd name="T30" fmla="*/ 1358 w 3375"/>
              <a:gd name="T31" fmla="*/ 1243 h 3159"/>
              <a:gd name="T32" fmla="*/ 1203 w 3375"/>
              <a:gd name="T33" fmla="*/ 1144 h 3159"/>
              <a:gd name="T34" fmla="*/ 1300 w 3375"/>
              <a:gd name="T35" fmla="*/ 1038 h 3159"/>
              <a:gd name="T36" fmla="*/ 422 w 3375"/>
              <a:gd name="T37" fmla="*/ 734 h 3159"/>
              <a:gd name="T38" fmla="*/ 646 w 3375"/>
              <a:gd name="T39" fmla="*/ 863 h 3159"/>
              <a:gd name="T40" fmla="*/ 822 w 3375"/>
              <a:gd name="T41" fmla="*/ 1130 h 3159"/>
              <a:gd name="T42" fmla="*/ 827 w 3375"/>
              <a:gd name="T43" fmla="*/ 1309 h 3159"/>
              <a:gd name="T44" fmla="*/ 726 w 3375"/>
              <a:gd name="T45" fmla="*/ 1446 h 3159"/>
              <a:gd name="T46" fmla="*/ 639 w 3375"/>
              <a:gd name="T47" fmla="*/ 1590 h 3159"/>
              <a:gd name="T48" fmla="*/ 738 w 3375"/>
              <a:gd name="T49" fmla="*/ 1805 h 3159"/>
              <a:gd name="T50" fmla="*/ 955 w 3375"/>
              <a:gd name="T51" fmla="*/ 2061 h 3159"/>
              <a:gd name="T52" fmla="*/ 1210 w 3375"/>
              <a:gd name="T53" fmla="*/ 2306 h 3159"/>
              <a:gd name="T54" fmla="*/ 1454 w 3375"/>
              <a:gd name="T55" fmla="*/ 2483 h 3159"/>
              <a:gd name="T56" fmla="*/ 1636 w 3375"/>
              <a:gd name="T57" fmla="*/ 2506 h 3159"/>
              <a:gd name="T58" fmla="*/ 1770 w 3375"/>
              <a:gd name="T59" fmla="*/ 2381 h 3159"/>
              <a:gd name="T60" fmla="*/ 1919 w 3375"/>
              <a:gd name="T61" fmla="*/ 2316 h 3159"/>
              <a:gd name="T62" fmla="*/ 2131 w 3375"/>
              <a:gd name="T63" fmla="*/ 2388 h 3159"/>
              <a:gd name="T64" fmla="*/ 2384 w 3375"/>
              <a:gd name="T65" fmla="*/ 2614 h 3159"/>
              <a:gd name="T66" fmla="*/ 2412 w 3375"/>
              <a:gd name="T67" fmla="*/ 2819 h 3159"/>
              <a:gd name="T68" fmla="*/ 2291 w 3375"/>
              <a:gd name="T69" fmla="*/ 2989 h 3159"/>
              <a:gd name="T70" fmla="*/ 2131 w 3375"/>
              <a:gd name="T71" fmla="*/ 3129 h 3159"/>
              <a:gd name="T72" fmla="*/ 1830 w 3375"/>
              <a:gd name="T73" fmla="*/ 3144 h 3159"/>
              <a:gd name="T74" fmla="*/ 1384 w 3375"/>
              <a:gd name="T75" fmla="*/ 2974 h 3159"/>
              <a:gd name="T76" fmla="*/ 859 w 3375"/>
              <a:gd name="T77" fmla="*/ 2602 h 3159"/>
              <a:gd name="T78" fmla="*/ 372 w 3375"/>
              <a:gd name="T79" fmla="*/ 2070 h 3159"/>
              <a:gd name="T80" fmla="*/ 89 w 3375"/>
              <a:gd name="T81" fmla="*/ 1571 h 3159"/>
              <a:gd name="T82" fmla="*/ 0 w 3375"/>
              <a:gd name="T83" fmla="*/ 1179 h 3159"/>
              <a:gd name="T84" fmla="*/ 86 w 3375"/>
              <a:gd name="T85" fmla="*/ 956 h 3159"/>
              <a:gd name="T86" fmla="*/ 239 w 3375"/>
              <a:gd name="T87" fmla="*/ 807 h 3159"/>
              <a:gd name="T88" fmla="*/ 422 w 3375"/>
              <a:gd name="T89" fmla="*/ 734 h 3159"/>
              <a:gd name="T90" fmla="*/ 2434 w 3375"/>
              <a:gd name="T91" fmla="*/ 110 h 3159"/>
              <a:gd name="T92" fmla="*/ 2966 w 3375"/>
              <a:gd name="T93" fmla="*/ 475 h 3159"/>
              <a:gd name="T94" fmla="*/ 3298 w 3375"/>
              <a:gd name="T95" fmla="*/ 1030 h 3159"/>
              <a:gd name="T96" fmla="*/ 3364 w 3375"/>
              <a:gd name="T97" fmla="*/ 1692 h 3159"/>
              <a:gd name="T98" fmla="*/ 3155 w 3375"/>
              <a:gd name="T99" fmla="*/ 2287 h 3159"/>
              <a:gd name="T100" fmla="*/ 2733 w 3375"/>
              <a:gd name="T101" fmla="*/ 2737 h 3159"/>
              <a:gd name="T102" fmla="*/ 2574 w 3375"/>
              <a:gd name="T103" fmla="*/ 2633 h 3159"/>
              <a:gd name="T104" fmla="*/ 2907 w 3375"/>
              <a:gd name="T105" fmla="*/ 2260 h 3159"/>
              <a:gd name="T106" fmla="*/ 3132 w 3375"/>
              <a:gd name="T107" fmla="*/ 1742 h 3159"/>
              <a:gd name="T108" fmla="*/ 3057 w 3375"/>
              <a:gd name="T109" fmla="*/ 1016 h 3159"/>
              <a:gd name="T110" fmla="*/ 2716 w 3375"/>
              <a:gd name="T111" fmla="*/ 540 h 3159"/>
              <a:gd name="T112" fmla="*/ 2197 w 3375"/>
              <a:gd name="T113" fmla="*/ 264 h 3159"/>
              <a:gd name="T114" fmla="*/ 1463 w 3375"/>
              <a:gd name="T115" fmla="*/ 288 h 3159"/>
              <a:gd name="T116" fmla="*/ 964 w 3375"/>
              <a:gd name="T117" fmla="*/ 598 h 3159"/>
              <a:gd name="T118" fmla="*/ 640 w 3375"/>
              <a:gd name="T119" fmla="*/ 641 h 3159"/>
              <a:gd name="T120" fmla="*/ 1090 w 3375"/>
              <a:gd name="T121" fmla="*/ 220 h 3159"/>
              <a:gd name="T122" fmla="*/ 1683 w 3375"/>
              <a:gd name="T123" fmla="*/ 12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75" h="3159">
                <a:moveTo>
                  <a:pt x="2246" y="1178"/>
                </a:moveTo>
                <a:lnTo>
                  <a:pt x="2246" y="1180"/>
                </a:lnTo>
                <a:lnTo>
                  <a:pt x="2243" y="1186"/>
                </a:lnTo>
                <a:lnTo>
                  <a:pt x="2240" y="1197"/>
                </a:lnTo>
                <a:lnTo>
                  <a:pt x="2235" y="1208"/>
                </a:lnTo>
                <a:lnTo>
                  <a:pt x="2229" y="1222"/>
                </a:lnTo>
                <a:lnTo>
                  <a:pt x="2221" y="1236"/>
                </a:lnTo>
                <a:lnTo>
                  <a:pt x="2214" y="1251"/>
                </a:lnTo>
                <a:lnTo>
                  <a:pt x="2206" y="1264"/>
                </a:lnTo>
                <a:lnTo>
                  <a:pt x="2079" y="1456"/>
                </a:lnTo>
                <a:lnTo>
                  <a:pt x="2079" y="1458"/>
                </a:lnTo>
                <a:lnTo>
                  <a:pt x="2242" y="1458"/>
                </a:lnTo>
                <a:lnTo>
                  <a:pt x="2242" y="1271"/>
                </a:lnTo>
                <a:lnTo>
                  <a:pt x="2242" y="1252"/>
                </a:lnTo>
                <a:lnTo>
                  <a:pt x="2243" y="1233"/>
                </a:lnTo>
                <a:lnTo>
                  <a:pt x="2245" y="1216"/>
                </a:lnTo>
                <a:lnTo>
                  <a:pt x="2246" y="1201"/>
                </a:lnTo>
                <a:lnTo>
                  <a:pt x="2247" y="1188"/>
                </a:lnTo>
                <a:lnTo>
                  <a:pt x="2248" y="1181"/>
                </a:lnTo>
                <a:lnTo>
                  <a:pt x="2249" y="1178"/>
                </a:lnTo>
                <a:lnTo>
                  <a:pt x="2246" y="1178"/>
                </a:lnTo>
                <a:close/>
                <a:moveTo>
                  <a:pt x="2194" y="995"/>
                </a:moveTo>
                <a:lnTo>
                  <a:pt x="2443" y="995"/>
                </a:lnTo>
                <a:lnTo>
                  <a:pt x="2443" y="1458"/>
                </a:lnTo>
                <a:lnTo>
                  <a:pt x="2543" y="1458"/>
                </a:lnTo>
                <a:lnTo>
                  <a:pt x="2543" y="1627"/>
                </a:lnTo>
                <a:lnTo>
                  <a:pt x="2443" y="1627"/>
                </a:lnTo>
                <a:lnTo>
                  <a:pt x="2443" y="1830"/>
                </a:lnTo>
                <a:lnTo>
                  <a:pt x="2242" y="1830"/>
                </a:lnTo>
                <a:lnTo>
                  <a:pt x="2242" y="1627"/>
                </a:lnTo>
                <a:lnTo>
                  <a:pt x="1872" y="1627"/>
                </a:lnTo>
                <a:lnTo>
                  <a:pt x="1872" y="1503"/>
                </a:lnTo>
                <a:lnTo>
                  <a:pt x="2194" y="995"/>
                </a:lnTo>
                <a:close/>
                <a:moveTo>
                  <a:pt x="1489" y="981"/>
                </a:moveTo>
                <a:lnTo>
                  <a:pt x="1518" y="982"/>
                </a:lnTo>
                <a:lnTo>
                  <a:pt x="1547" y="986"/>
                </a:lnTo>
                <a:lnTo>
                  <a:pt x="1576" y="992"/>
                </a:lnTo>
                <a:lnTo>
                  <a:pt x="1605" y="1000"/>
                </a:lnTo>
                <a:lnTo>
                  <a:pt x="1632" y="1011"/>
                </a:lnTo>
                <a:lnTo>
                  <a:pt x="1658" y="1026"/>
                </a:lnTo>
                <a:lnTo>
                  <a:pt x="1682" y="1042"/>
                </a:lnTo>
                <a:lnTo>
                  <a:pt x="1704" y="1062"/>
                </a:lnTo>
                <a:lnTo>
                  <a:pt x="1724" y="1083"/>
                </a:lnTo>
                <a:lnTo>
                  <a:pt x="1741" y="1109"/>
                </a:lnTo>
                <a:lnTo>
                  <a:pt x="1755" y="1136"/>
                </a:lnTo>
                <a:lnTo>
                  <a:pt x="1765" y="1167"/>
                </a:lnTo>
                <a:lnTo>
                  <a:pt x="1771" y="1200"/>
                </a:lnTo>
                <a:lnTo>
                  <a:pt x="1773" y="1236"/>
                </a:lnTo>
                <a:lnTo>
                  <a:pt x="1771" y="1272"/>
                </a:lnTo>
                <a:lnTo>
                  <a:pt x="1765" y="1305"/>
                </a:lnTo>
                <a:lnTo>
                  <a:pt x="1755" y="1336"/>
                </a:lnTo>
                <a:lnTo>
                  <a:pt x="1742" y="1364"/>
                </a:lnTo>
                <a:lnTo>
                  <a:pt x="1725" y="1390"/>
                </a:lnTo>
                <a:lnTo>
                  <a:pt x="1707" y="1414"/>
                </a:lnTo>
                <a:lnTo>
                  <a:pt x="1686" y="1437"/>
                </a:lnTo>
                <a:lnTo>
                  <a:pt x="1664" y="1457"/>
                </a:lnTo>
                <a:lnTo>
                  <a:pt x="1640" y="1477"/>
                </a:lnTo>
                <a:lnTo>
                  <a:pt x="1617" y="1494"/>
                </a:lnTo>
                <a:lnTo>
                  <a:pt x="1592" y="1510"/>
                </a:lnTo>
                <a:lnTo>
                  <a:pt x="1569" y="1527"/>
                </a:lnTo>
                <a:lnTo>
                  <a:pt x="1545" y="1542"/>
                </a:lnTo>
                <a:lnTo>
                  <a:pt x="1523" y="1556"/>
                </a:lnTo>
                <a:lnTo>
                  <a:pt x="1501" y="1570"/>
                </a:lnTo>
                <a:lnTo>
                  <a:pt x="1483" y="1584"/>
                </a:lnTo>
                <a:lnTo>
                  <a:pt x="1466" y="1597"/>
                </a:lnTo>
                <a:lnTo>
                  <a:pt x="1452" y="1611"/>
                </a:lnTo>
                <a:lnTo>
                  <a:pt x="1441" y="1625"/>
                </a:lnTo>
                <a:lnTo>
                  <a:pt x="1435" y="1639"/>
                </a:lnTo>
                <a:lnTo>
                  <a:pt x="1432" y="1655"/>
                </a:lnTo>
                <a:lnTo>
                  <a:pt x="1787" y="1655"/>
                </a:lnTo>
                <a:lnTo>
                  <a:pt x="1787" y="1830"/>
                </a:lnTo>
                <a:lnTo>
                  <a:pt x="1209" y="1830"/>
                </a:lnTo>
                <a:lnTo>
                  <a:pt x="1204" y="1798"/>
                </a:lnTo>
                <a:lnTo>
                  <a:pt x="1201" y="1768"/>
                </a:lnTo>
                <a:lnTo>
                  <a:pt x="1199" y="1740"/>
                </a:lnTo>
                <a:lnTo>
                  <a:pt x="1202" y="1699"/>
                </a:lnTo>
                <a:lnTo>
                  <a:pt x="1208" y="1662"/>
                </a:lnTo>
                <a:lnTo>
                  <a:pt x="1217" y="1627"/>
                </a:lnTo>
                <a:lnTo>
                  <a:pt x="1230" y="1594"/>
                </a:lnTo>
                <a:lnTo>
                  <a:pt x="1247" y="1565"/>
                </a:lnTo>
                <a:lnTo>
                  <a:pt x="1265" y="1537"/>
                </a:lnTo>
                <a:lnTo>
                  <a:pt x="1286" y="1513"/>
                </a:lnTo>
                <a:lnTo>
                  <a:pt x="1307" y="1489"/>
                </a:lnTo>
                <a:lnTo>
                  <a:pt x="1331" y="1466"/>
                </a:lnTo>
                <a:lnTo>
                  <a:pt x="1355" y="1446"/>
                </a:lnTo>
                <a:lnTo>
                  <a:pt x="1380" y="1428"/>
                </a:lnTo>
                <a:lnTo>
                  <a:pt x="1404" y="1409"/>
                </a:lnTo>
                <a:lnTo>
                  <a:pt x="1428" y="1393"/>
                </a:lnTo>
                <a:lnTo>
                  <a:pt x="1451" y="1377"/>
                </a:lnTo>
                <a:lnTo>
                  <a:pt x="1474" y="1361"/>
                </a:lnTo>
                <a:lnTo>
                  <a:pt x="1494" y="1347"/>
                </a:lnTo>
                <a:lnTo>
                  <a:pt x="1513" y="1332"/>
                </a:lnTo>
                <a:lnTo>
                  <a:pt x="1528" y="1317"/>
                </a:lnTo>
                <a:lnTo>
                  <a:pt x="1541" y="1303"/>
                </a:lnTo>
                <a:lnTo>
                  <a:pt x="1551" y="1288"/>
                </a:lnTo>
                <a:lnTo>
                  <a:pt x="1558" y="1272"/>
                </a:lnTo>
                <a:lnTo>
                  <a:pt x="1560" y="1256"/>
                </a:lnTo>
                <a:lnTo>
                  <a:pt x="1558" y="1236"/>
                </a:lnTo>
                <a:lnTo>
                  <a:pt x="1551" y="1219"/>
                </a:lnTo>
                <a:lnTo>
                  <a:pt x="1542" y="1205"/>
                </a:lnTo>
                <a:lnTo>
                  <a:pt x="1531" y="1192"/>
                </a:lnTo>
                <a:lnTo>
                  <a:pt x="1518" y="1184"/>
                </a:lnTo>
                <a:lnTo>
                  <a:pt x="1502" y="1178"/>
                </a:lnTo>
                <a:lnTo>
                  <a:pt x="1486" y="1175"/>
                </a:lnTo>
                <a:lnTo>
                  <a:pt x="1470" y="1173"/>
                </a:lnTo>
                <a:lnTo>
                  <a:pt x="1447" y="1176"/>
                </a:lnTo>
                <a:lnTo>
                  <a:pt x="1427" y="1182"/>
                </a:lnTo>
                <a:lnTo>
                  <a:pt x="1408" y="1192"/>
                </a:lnTo>
                <a:lnTo>
                  <a:pt x="1392" y="1205"/>
                </a:lnTo>
                <a:lnTo>
                  <a:pt x="1379" y="1218"/>
                </a:lnTo>
                <a:lnTo>
                  <a:pt x="1366" y="1231"/>
                </a:lnTo>
                <a:lnTo>
                  <a:pt x="1358" y="1243"/>
                </a:lnTo>
                <a:lnTo>
                  <a:pt x="1351" y="1253"/>
                </a:lnTo>
                <a:lnTo>
                  <a:pt x="1348" y="1260"/>
                </a:lnTo>
                <a:lnTo>
                  <a:pt x="1346" y="1262"/>
                </a:lnTo>
                <a:lnTo>
                  <a:pt x="1195" y="1161"/>
                </a:lnTo>
                <a:lnTo>
                  <a:pt x="1196" y="1159"/>
                </a:lnTo>
                <a:lnTo>
                  <a:pt x="1199" y="1153"/>
                </a:lnTo>
                <a:lnTo>
                  <a:pt x="1203" y="1144"/>
                </a:lnTo>
                <a:lnTo>
                  <a:pt x="1210" y="1132"/>
                </a:lnTo>
                <a:lnTo>
                  <a:pt x="1219" y="1119"/>
                </a:lnTo>
                <a:lnTo>
                  <a:pt x="1230" y="1103"/>
                </a:lnTo>
                <a:lnTo>
                  <a:pt x="1244" y="1087"/>
                </a:lnTo>
                <a:lnTo>
                  <a:pt x="1260" y="1071"/>
                </a:lnTo>
                <a:lnTo>
                  <a:pt x="1278" y="1054"/>
                </a:lnTo>
                <a:lnTo>
                  <a:pt x="1300" y="1038"/>
                </a:lnTo>
                <a:lnTo>
                  <a:pt x="1324" y="1023"/>
                </a:lnTo>
                <a:lnTo>
                  <a:pt x="1351" y="1008"/>
                </a:lnTo>
                <a:lnTo>
                  <a:pt x="1381" y="997"/>
                </a:lnTo>
                <a:lnTo>
                  <a:pt x="1413" y="989"/>
                </a:lnTo>
                <a:lnTo>
                  <a:pt x="1449" y="983"/>
                </a:lnTo>
                <a:lnTo>
                  <a:pt x="1489" y="981"/>
                </a:lnTo>
                <a:close/>
                <a:moveTo>
                  <a:pt x="422" y="734"/>
                </a:moveTo>
                <a:lnTo>
                  <a:pt x="452" y="738"/>
                </a:lnTo>
                <a:lnTo>
                  <a:pt x="482" y="746"/>
                </a:lnTo>
                <a:lnTo>
                  <a:pt x="513" y="758"/>
                </a:lnTo>
                <a:lnTo>
                  <a:pt x="545" y="775"/>
                </a:lnTo>
                <a:lnTo>
                  <a:pt x="578" y="799"/>
                </a:lnTo>
                <a:lnTo>
                  <a:pt x="612" y="827"/>
                </a:lnTo>
                <a:lnTo>
                  <a:pt x="646" y="863"/>
                </a:lnTo>
                <a:lnTo>
                  <a:pt x="682" y="905"/>
                </a:lnTo>
                <a:lnTo>
                  <a:pt x="716" y="948"/>
                </a:lnTo>
                <a:lnTo>
                  <a:pt x="746" y="990"/>
                </a:lnTo>
                <a:lnTo>
                  <a:pt x="771" y="1028"/>
                </a:lnTo>
                <a:lnTo>
                  <a:pt x="792" y="1065"/>
                </a:lnTo>
                <a:lnTo>
                  <a:pt x="809" y="1098"/>
                </a:lnTo>
                <a:lnTo>
                  <a:pt x="822" y="1130"/>
                </a:lnTo>
                <a:lnTo>
                  <a:pt x="833" y="1161"/>
                </a:lnTo>
                <a:lnTo>
                  <a:pt x="839" y="1188"/>
                </a:lnTo>
                <a:lnTo>
                  <a:pt x="842" y="1215"/>
                </a:lnTo>
                <a:lnTo>
                  <a:pt x="843" y="1240"/>
                </a:lnTo>
                <a:lnTo>
                  <a:pt x="841" y="1264"/>
                </a:lnTo>
                <a:lnTo>
                  <a:pt x="836" y="1288"/>
                </a:lnTo>
                <a:lnTo>
                  <a:pt x="827" y="1309"/>
                </a:lnTo>
                <a:lnTo>
                  <a:pt x="818" y="1329"/>
                </a:lnTo>
                <a:lnTo>
                  <a:pt x="807" y="1350"/>
                </a:lnTo>
                <a:lnTo>
                  <a:pt x="794" y="1369"/>
                </a:lnTo>
                <a:lnTo>
                  <a:pt x="778" y="1389"/>
                </a:lnTo>
                <a:lnTo>
                  <a:pt x="762" y="1408"/>
                </a:lnTo>
                <a:lnTo>
                  <a:pt x="745" y="1428"/>
                </a:lnTo>
                <a:lnTo>
                  <a:pt x="726" y="1446"/>
                </a:lnTo>
                <a:lnTo>
                  <a:pt x="707" y="1465"/>
                </a:lnTo>
                <a:lnTo>
                  <a:pt x="687" y="1485"/>
                </a:lnTo>
                <a:lnTo>
                  <a:pt x="667" y="1505"/>
                </a:lnTo>
                <a:lnTo>
                  <a:pt x="653" y="1523"/>
                </a:lnTo>
                <a:lnTo>
                  <a:pt x="643" y="1543"/>
                </a:lnTo>
                <a:lnTo>
                  <a:pt x="639" y="1566"/>
                </a:lnTo>
                <a:lnTo>
                  <a:pt x="639" y="1590"/>
                </a:lnTo>
                <a:lnTo>
                  <a:pt x="643" y="1616"/>
                </a:lnTo>
                <a:lnTo>
                  <a:pt x="650" y="1644"/>
                </a:lnTo>
                <a:lnTo>
                  <a:pt x="662" y="1674"/>
                </a:lnTo>
                <a:lnTo>
                  <a:pt x="677" y="1705"/>
                </a:lnTo>
                <a:lnTo>
                  <a:pt x="694" y="1737"/>
                </a:lnTo>
                <a:lnTo>
                  <a:pt x="715" y="1770"/>
                </a:lnTo>
                <a:lnTo>
                  <a:pt x="738" y="1805"/>
                </a:lnTo>
                <a:lnTo>
                  <a:pt x="764" y="1840"/>
                </a:lnTo>
                <a:lnTo>
                  <a:pt x="793" y="1876"/>
                </a:lnTo>
                <a:lnTo>
                  <a:pt x="822" y="1912"/>
                </a:lnTo>
                <a:lnTo>
                  <a:pt x="853" y="1949"/>
                </a:lnTo>
                <a:lnTo>
                  <a:pt x="887" y="1986"/>
                </a:lnTo>
                <a:lnTo>
                  <a:pt x="920" y="2023"/>
                </a:lnTo>
                <a:lnTo>
                  <a:pt x="955" y="2061"/>
                </a:lnTo>
                <a:lnTo>
                  <a:pt x="990" y="2096"/>
                </a:lnTo>
                <a:lnTo>
                  <a:pt x="1026" y="2133"/>
                </a:lnTo>
                <a:lnTo>
                  <a:pt x="1063" y="2169"/>
                </a:lnTo>
                <a:lnTo>
                  <a:pt x="1099" y="2205"/>
                </a:lnTo>
                <a:lnTo>
                  <a:pt x="1136" y="2240"/>
                </a:lnTo>
                <a:lnTo>
                  <a:pt x="1173" y="2273"/>
                </a:lnTo>
                <a:lnTo>
                  <a:pt x="1210" y="2306"/>
                </a:lnTo>
                <a:lnTo>
                  <a:pt x="1247" y="2338"/>
                </a:lnTo>
                <a:lnTo>
                  <a:pt x="1284" y="2367"/>
                </a:lnTo>
                <a:lnTo>
                  <a:pt x="1319" y="2395"/>
                </a:lnTo>
                <a:lnTo>
                  <a:pt x="1354" y="2421"/>
                </a:lnTo>
                <a:lnTo>
                  <a:pt x="1389" y="2444"/>
                </a:lnTo>
                <a:lnTo>
                  <a:pt x="1423" y="2465"/>
                </a:lnTo>
                <a:lnTo>
                  <a:pt x="1454" y="2483"/>
                </a:lnTo>
                <a:lnTo>
                  <a:pt x="1486" y="2497"/>
                </a:lnTo>
                <a:lnTo>
                  <a:pt x="1516" y="2509"/>
                </a:lnTo>
                <a:lnTo>
                  <a:pt x="1543" y="2517"/>
                </a:lnTo>
                <a:lnTo>
                  <a:pt x="1570" y="2521"/>
                </a:lnTo>
                <a:lnTo>
                  <a:pt x="1593" y="2520"/>
                </a:lnTo>
                <a:lnTo>
                  <a:pt x="1616" y="2516"/>
                </a:lnTo>
                <a:lnTo>
                  <a:pt x="1636" y="2506"/>
                </a:lnTo>
                <a:lnTo>
                  <a:pt x="1654" y="2492"/>
                </a:lnTo>
                <a:lnTo>
                  <a:pt x="1674" y="2472"/>
                </a:lnTo>
                <a:lnTo>
                  <a:pt x="1694" y="2452"/>
                </a:lnTo>
                <a:lnTo>
                  <a:pt x="1713" y="2433"/>
                </a:lnTo>
                <a:lnTo>
                  <a:pt x="1733" y="2414"/>
                </a:lnTo>
                <a:lnTo>
                  <a:pt x="1751" y="2397"/>
                </a:lnTo>
                <a:lnTo>
                  <a:pt x="1770" y="2381"/>
                </a:lnTo>
                <a:lnTo>
                  <a:pt x="1790" y="2365"/>
                </a:lnTo>
                <a:lnTo>
                  <a:pt x="1809" y="2352"/>
                </a:lnTo>
                <a:lnTo>
                  <a:pt x="1830" y="2341"/>
                </a:lnTo>
                <a:lnTo>
                  <a:pt x="1850" y="2332"/>
                </a:lnTo>
                <a:lnTo>
                  <a:pt x="1873" y="2324"/>
                </a:lnTo>
                <a:lnTo>
                  <a:pt x="1895" y="2319"/>
                </a:lnTo>
                <a:lnTo>
                  <a:pt x="1919" y="2316"/>
                </a:lnTo>
                <a:lnTo>
                  <a:pt x="1944" y="2317"/>
                </a:lnTo>
                <a:lnTo>
                  <a:pt x="1971" y="2320"/>
                </a:lnTo>
                <a:lnTo>
                  <a:pt x="1999" y="2326"/>
                </a:lnTo>
                <a:lnTo>
                  <a:pt x="2029" y="2337"/>
                </a:lnTo>
                <a:lnTo>
                  <a:pt x="2061" y="2350"/>
                </a:lnTo>
                <a:lnTo>
                  <a:pt x="2095" y="2367"/>
                </a:lnTo>
                <a:lnTo>
                  <a:pt x="2131" y="2388"/>
                </a:lnTo>
                <a:lnTo>
                  <a:pt x="2170" y="2413"/>
                </a:lnTo>
                <a:lnTo>
                  <a:pt x="2211" y="2443"/>
                </a:lnTo>
                <a:lnTo>
                  <a:pt x="2255" y="2477"/>
                </a:lnTo>
                <a:lnTo>
                  <a:pt x="2297" y="2513"/>
                </a:lnTo>
                <a:lnTo>
                  <a:pt x="2332" y="2547"/>
                </a:lnTo>
                <a:lnTo>
                  <a:pt x="2360" y="2581"/>
                </a:lnTo>
                <a:lnTo>
                  <a:pt x="2384" y="2614"/>
                </a:lnTo>
                <a:lnTo>
                  <a:pt x="2401" y="2647"/>
                </a:lnTo>
                <a:lnTo>
                  <a:pt x="2414" y="2677"/>
                </a:lnTo>
                <a:lnTo>
                  <a:pt x="2422" y="2707"/>
                </a:lnTo>
                <a:lnTo>
                  <a:pt x="2425" y="2737"/>
                </a:lnTo>
                <a:lnTo>
                  <a:pt x="2424" y="2765"/>
                </a:lnTo>
                <a:lnTo>
                  <a:pt x="2419" y="2793"/>
                </a:lnTo>
                <a:lnTo>
                  <a:pt x="2412" y="2819"/>
                </a:lnTo>
                <a:lnTo>
                  <a:pt x="2400" y="2846"/>
                </a:lnTo>
                <a:lnTo>
                  <a:pt x="2387" y="2872"/>
                </a:lnTo>
                <a:lnTo>
                  <a:pt x="2371" y="2896"/>
                </a:lnTo>
                <a:lnTo>
                  <a:pt x="2352" y="2920"/>
                </a:lnTo>
                <a:lnTo>
                  <a:pt x="2333" y="2943"/>
                </a:lnTo>
                <a:lnTo>
                  <a:pt x="2312" y="2967"/>
                </a:lnTo>
                <a:lnTo>
                  <a:pt x="2291" y="2989"/>
                </a:lnTo>
                <a:lnTo>
                  <a:pt x="2269" y="3011"/>
                </a:lnTo>
                <a:lnTo>
                  <a:pt x="2247" y="3032"/>
                </a:lnTo>
                <a:lnTo>
                  <a:pt x="2224" y="3054"/>
                </a:lnTo>
                <a:lnTo>
                  <a:pt x="2203" y="3074"/>
                </a:lnTo>
                <a:lnTo>
                  <a:pt x="2183" y="3093"/>
                </a:lnTo>
                <a:lnTo>
                  <a:pt x="2160" y="3113"/>
                </a:lnTo>
                <a:lnTo>
                  <a:pt x="2131" y="3129"/>
                </a:lnTo>
                <a:lnTo>
                  <a:pt x="2100" y="3142"/>
                </a:lnTo>
                <a:lnTo>
                  <a:pt x="2064" y="3151"/>
                </a:lnTo>
                <a:lnTo>
                  <a:pt x="2024" y="3157"/>
                </a:lnTo>
                <a:lnTo>
                  <a:pt x="1980" y="3159"/>
                </a:lnTo>
                <a:lnTo>
                  <a:pt x="1933" y="3158"/>
                </a:lnTo>
                <a:lnTo>
                  <a:pt x="1883" y="3153"/>
                </a:lnTo>
                <a:lnTo>
                  <a:pt x="1830" y="3144"/>
                </a:lnTo>
                <a:lnTo>
                  <a:pt x="1773" y="3131"/>
                </a:lnTo>
                <a:lnTo>
                  <a:pt x="1714" y="3115"/>
                </a:lnTo>
                <a:lnTo>
                  <a:pt x="1652" y="3094"/>
                </a:lnTo>
                <a:lnTo>
                  <a:pt x="1588" y="3071"/>
                </a:lnTo>
                <a:lnTo>
                  <a:pt x="1522" y="3042"/>
                </a:lnTo>
                <a:lnTo>
                  <a:pt x="1453" y="3011"/>
                </a:lnTo>
                <a:lnTo>
                  <a:pt x="1384" y="2974"/>
                </a:lnTo>
                <a:lnTo>
                  <a:pt x="1312" y="2934"/>
                </a:lnTo>
                <a:lnTo>
                  <a:pt x="1240" y="2889"/>
                </a:lnTo>
                <a:lnTo>
                  <a:pt x="1165" y="2841"/>
                </a:lnTo>
                <a:lnTo>
                  <a:pt x="1089" y="2788"/>
                </a:lnTo>
                <a:lnTo>
                  <a:pt x="1014" y="2729"/>
                </a:lnTo>
                <a:lnTo>
                  <a:pt x="937" y="2668"/>
                </a:lnTo>
                <a:lnTo>
                  <a:pt x="859" y="2602"/>
                </a:lnTo>
                <a:lnTo>
                  <a:pt x="781" y="2531"/>
                </a:lnTo>
                <a:lnTo>
                  <a:pt x="704" y="2455"/>
                </a:lnTo>
                <a:lnTo>
                  <a:pt x="629" y="2378"/>
                </a:lnTo>
                <a:lnTo>
                  <a:pt x="557" y="2300"/>
                </a:lnTo>
                <a:lnTo>
                  <a:pt x="491" y="2222"/>
                </a:lnTo>
                <a:lnTo>
                  <a:pt x="430" y="2145"/>
                </a:lnTo>
                <a:lnTo>
                  <a:pt x="372" y="2070"/>
                </a:lnTo>
                <a:lnTo>
                  <a:pt x="319" y="1994"/>
                </a:lnTo>
                <a:lnTo>
                  <a:pt x="270" y="1921"/>
                </a:lnTo>
                <a:lnTo>
                  <a:pt x="225" y="1847"/>
                </a:lnTo>
                <a:lnTo>
                  <a:pt x="185" y="1775"/>
                </a:lnTo>
                <a:lnTo>
                  <a:pt x="148" y="1706"/>
                </a:lnTo>
                <a:lnTo>
                  <a:pt x="117" y="1637"/>
                </a:lnTo>
                <a:lnTo>
                  <a:pt x="89" y="1571"/>
                </a:lnTo>
                <a:lnTo>
                  <a:pt x="64" y="1507"/>
                </a:lnTo>
                <a:lnTo>
                  <a:pt x="44" y="1446"/>
                </a:lnTo>
                <a:lnTo>
                  <a:pt x="28" y="1387"/>
                </a:lnTo>
                <a:lnTo>
                  <a:pt x="15" y="1330"/>
                </a:lnTo>
                <a:lnTo>
                  <a:pt x="6" y="1276"/>
                </a:lnTo>
                <a:lnTo>
                  <a:pt x="1" y="1226"/>
                </a:lnTo>
                <a:lnTo>
                  <a:pt x="0" y="1179"/>
                </a:lnTo>
                <a:lnTo>
                  <a:pt x="2" y="1135"/>
                </a:lnTo>
                <a:lnTo>
                  <a:pt x="8" y="1095"/>
                </a:lnTo>
                <a:lnTo>
                  <a:pt x="17" y="1059"/>
                </a:lnTo>
                <a:lnTo>
                  <a:pt x="30" y="1028"/>
                </a:lnTo>
                <a:lnTo>
                  <a:pt x="46" y="1000"/>
                </a:lnTo>
                <a:lnTo>
                  <a:pt x="65" y="977"/>
                </a:lnTo>
                <a:lnTo>
                  <a:pt x="86" y="956"/>
                </a:lnTo>
                <a:lnTo>
                  <a:pt x="106" y="935"/>
                </a:lnTo>
                <a:lnTo>
                  <a:pt x="127" y="912"/>
                </a:lnTo>
                <a:lnTo>
                  <a:pt x="148" y="891"/>
                </a:lnTo>
                <a:lnTo>
                  <a:pt x="171" y="868"/>
                </a:lnTo>
                <a:lnTo>
                  <a:pt x="192" y="847"/>
                </a:lnTo>
                <a:lnTo>
                  <a:pt x="216" y="826"/>
                </a:lnTo>
                <a:lnTo>
                  <a:pt x="239" y="807"/>
                </a:lnTo>
                <a:lnTo>
                  <a:pt x="263" y="789"/>
                </a:lnTo>
                <a:lnTo>
                  <a:pt x="288" y="773"/>
                </a:lnTo>
                <a:lnTo>
                  <a:pt x="314" y="759"/>
                </a:lnTo>
                <a:lnTo>
                  <a:pt x="340" y="749"/>
                </a:lnTo>
                <a:lnTo>
                  <a:pt x="367" y="740"/>
                </a:lnTo>
                <a:lnTo>
                  <a:pt x="395" y="735"/>
                </a:lnTo>
                <a:lnTo>
                  <a:pt x="422" y="734"/>
                </a:lnTo>
                <a:close/>
                <a:moveTo>
                  <a:pt x="1872" y="0"/>
                </a:moveTo>
                <a:lnTo>
                  <a:pt x="1970" y="4"/>
                </a:lnTo>
                <a:lnTo>
                  <a:pt x="2067" y="13"/>
                </a:lnTo>
                <a:lnTo>
                  <a:pt x="2162" y="29"/>
                </a:lnTo>
                <a:lnTo>
                  <a:pt x="2255" y="50"/>
                </a:lnTo>
                <a:lnTo>
                  <a:pt x="2346" y="77"/>
                </a:lnTo>
                <a:lnTo>
                  <a:pt x="2434" y="110"/>
                </a:lnTo>
                <a:lnTo>
                  <a:pt x="2520" y="147"/>
                </a:lnTo>
                <a:lnTo>
                  <a:pt x="2603" y="190"/>
                </a:lnTo>
                <a:lnTo>
                  <a:pt x="2683" y="238"/>
                </a:lnTo>
                <a:lnTo>
                  <a:pt x="2758" y="291"/>
                </a:lnTo>
                <a:lnTo>
                  <a:pt x="2832" y="348"/>
                </a:lnTo>
                <a:lnTo>
                  <a:pt x="2900" y="409"/>
                </a:lnTo>
                <a:lnTo>
                  <a:pt x="2966" y="475"/>
                </a:lnTo>
                <a:lnTo>
                  <a:pt x="3027" y="544"/>
                </a:lnTo>
                <a:lnTo>
                  <a:pt x="3085" y="617"/>
                </a:lnTo>
                <a:lnTo>
                  <a:pt x="3137" y="693"/>
                </a:lnTo>
                <a:lnTo>
                  <a:pt x="3185" y="773"/>
                </a:lnTo>
                <a:lnTo>
                  <a:pt x="3228" y="855"/>
                </a:lnTo>
                <a:lnTo>
                  <a:pt x="3266" y="941"/>
                </a:lnTo>
                <a:lnTo>
                  <a:pt x="3298" y="1030"/>
                </a:lnTo>
                <a:lnTo>
                  <a:pt x="3325" y="1120"/>
                </a:lnTo>
                <a:lnTo>
                  <a:pt x="3346" y="1213"/>
                </a:lnTo>
                <a:lnTo>
                  <a:pt x="3363" y="1308"/>
                </a:lnTo>
                <a:lnTo>
                  <a:pt x="3372" y="1405"/>
                </a:lnTo>
                <a:lnTo>
                  <a:pt x="3375" y="1504"/>
                </a:lnTo>
                <a:lnTo>
                  <a:pt x="3372" y="1598"/>
                </a:lnTo>
                <a:lnTo>
                  <a:pt x="3364" y="1692"/>
                </a:lnTo>
                <a:lnTo>
                  <a:pt x="3349" y="1783"/>
                </a:lnTo>
                <a:lnTo>
                  <a:pt x="3329" y="1873"/>
                </a:lnTo>
                <a:lnTo>
                  <a:pt x="3304" y="1960"/>
                </a:lnTo>
                <a:lnTo>
                  <a:pt x="3274" y="2046"/>
                </a:lnTo>
                <a:lnTo>
                  <a:pt x="3239" y="2129"/>
                </a:lnTo>
                <a:lnTo>
                  <a:pt x="3199" y="2209"/>
                </a:lnTo>
                <a:lnTo>
                  <a:pt x="3155" y="2287"/>
                </a:lnTo>
                <a:lnTo>
                  <a:pt x="3106" y="2361"/>
                </a:lnTo>
                <a:lnTo>
                  <a:pt x="3054" y="2433"/>
                </a:lnTo>
                <a:lnTo>
                  <a:pt x="2997" y="2500"/>
                </a:lnTo>
                <a:lnTo>
                  <a:pt x="2936" y="2565"/>
                </a:lnTo>
                <a:lnTo>
                  <a:pt x="2872" y="2626"/>
                </a:lnTo>
                <a:lnTo>
                  <a:pt x="2803" y="2683"/>
                </a:lnTo>
                <a:lnTo>
                  <a:pt x="2733" y="2737"/>
                </a:lnTo>
                <a:lnTo>
                  <a:pt x="2658" y="2785"/>
                </a:lnTo>
                <a:lnTo>
                  <a:pt x="2580" y="2830"/>
                </a:lnTo>
                <a:lnTo>
                  <a:pt x="2586" y="2797"/>
                </a:lnTo>
                <a:lnTo>
                  <a:pt x="2590" y="2763"/>
                </a:lnTo>
                <a:lnTo>
                  <a:pt x="2591" y="2728"/>
                </a:lnTo>
                <a:lnTo>
                  <a:pt x="2585" y="2680"/>
                </a:lnTo>
                <a:lnTo>
                  <a:pt x="2574" y="2633"/>
                </a:lnTo>
                <a:lnTo>
                  <a:pt x="2557" y="2587"/>
                </a:lnTo>
                <a:lnTo>
                  <a:pt x="2623" y="2541"/>
                </a:lnTo>
                <a:lnTo>
                  <a:pt x="2687" y="2492"/>
                </a:lnTo>
                <a:lnTo>
                  <a:pt x="2747" y="2440"/>
                </a:lnTo>
                <a:lnTo>
                  <a:pt x="2803" y="2383"/>
                </a:lnTo>
                <a:lnTo>
                  <a:pt x="2856" y="2323"/>
                </a:lnTo>
                <a:lnTo>
                  <a:pt x="2907" y="2260"/>
                </a:lnTo>
                <a:lnTo>
                  <a:pt x="2952" y="2194"/>
                </a:lnTo>
                <a:lnTo>
                  <a:pt x="2994" y="2124"/>
                </a:lnTo>
                <a:lnTo>
                  <a:pt x="3030" y="2052"/>
                </a:lnTo>
                <a:lnTo>
                  <a:pt x="3063" y="1978"/>
                </a:lnTo>
                <a:lnTo>
                  <a:pt x="3091" y="1901"/>
                </a:lnTo>
                <a:lnTo>
                  <a:pt x="3114" y="1822"/>
                </a:lnTo>
                <a:lnTo>
                  <a:pt x="3132" y="1742"/>
                </a:lnTo>
                <a:lnTo>
                  <a:pt x="3145" y="1659"/>
                </a:lnTo>
                <a:lnTo>
                  <a:pt x="2883" y="1504"/>
                </a:lnTo>
                <a:lnTo>
                  <a:pt x="3145" y="1350"/>
                </a:lnTo>
                <a:lnTo>
                  <a:pt x="3132" y="1263"/>
                </a:lnTo>
                <a:lnTo>
                  <a:pt x="3112" y="1178"/>
                </a:lnTo>
                <a:lnTo>
                  <a:pt x="3088" y="1096"/>
                </a:lnTo>
                <a:lnTo>
                  <a:pt x="3057" y="1016"/>
                </a:lnTo>
                <a:lnTo>
                  <a:pt x="3022" y="939"/>
                </a:lnTo>
                <a:lnTo>
                  <a:pt x="2982" y="864"/>
                </a:lnTo>
                <a:lnTo>
                  <a:pt x="2937" y="793"/>
                </a:lnTo>
                <a:lnTo>
                  <a:pt x="2888" y="724"/>
                </a:lnTo>
                <a:lnTo>
                  <a:pt x="2835" y="659"/>
                </a:lnTo>
                <a:lnTo>
                  <a:pt x="2778" y="597"/>
                </a:lnTo>
                <a:lnTo>
                  <a:pt x="2716" y="540"/>
                </a:lnTo>
                <a:lnTo>
                  <a:pt x="2652" y="487"/>
                </a:lnTo>
                <a:lnTo>
                  <a:pt x="2583" y="438"/>
                </a:lnTo>
                <a:lnTo>
                  <a:pt x="2512" y="393"/>
                </a:lnTo>
                <a:lnTo>
                  <a:pt x="2437" y="353"/>
                </a:lnTo>
                <a:lnTo>
                  <a:pt x="2359" y="318"/>
                </a:lnTo>
                <a:lnTo>
                  <a:pt x="2280" y="288"/>
                </a:lnTo>
                <a:lnTo>
                  <a:pt x="2197" y="264"/>
                </a:lnTo>
                <a:lnTo>
                  <a:pt x="2112" y="244"/>
                </a:lnTo>
                <a:lnTo>
                  <a:pt x="2025" y="231"/>
                </a:lnTo>
                <a:lnTo>
                  <a:pt x="1872" y="492"/>
                </a:lnTo>
                <a:lnTo>
                  <a:pt x="1717" y="231"/>
                </a:lnTo>
                <a:lnTo>
                  <a:pt x="1630" y="244"/>
                </a:lnTo>
                <a:lnTo>
                  <a:pt x="1545" y="264"/>
                </a:lnTo>
                <a:lnTo>
                  <a:pt x="1463" y="288"/>
                </a:lnTo>
                <a:lnTo>
                  <a:pt x="1383" y="318"/>
                </a:lnTo>
                <a:lnTo>
                  <a:pt x="1305" y="354"/>
                </a:lnTo>
                <a:lnTo>
                  <a:pt x="1230" y="394"/>
                </a:lnTo>
                <a:lnTo>
                  <a:pt x="1159" y="439"/>
                </a:lnTo>
                <a:lnTo>
                  <a:pt x="1091" y="488"/>
                </a:lnTo>
                <a:lnTo>
                  <a:pt x="1026" y="541"/>
                </a:lnTo>
                <a:lnTo>
                  <a:pt x="964" y="598"/>
                </a:lnTo>
                <a:lnTo>
                  <a:pt x="907" y="660"/>
                </a:lnTo>
                <a:lnTo>
                  <a:pt x="854" y="725"/>
                </a:lnTo>
                <a:lnTo>
                  <a:pt x="805" y="794"/>
                </a:lnTo>
                <a:lnTo>
                  <a:pt x="765" y="748"/>
                </a:lnTo>
                <a:lnTo>
                  <a:pt x="724" y="707"/>
                </a:lnTo>
                <a:lnTo>
                  <a:pt x="682" y="672"/>
                </a:lnTo>
                <a:lnTo>
                  <a:pt x="640" y="641"/>
                </a:lnTo>
                <a:lnTo>
                  <a:pt x="693" y="571"/>
                </a:lnTo>
                <a:lnTo>
                  <a:pt x="751" y="503"/>
                </a:lnTo>
                <a:lnTo>
                  <a:pt x="812" y="439"/>
                </a:lnTo>
                <a:lnTo>
                  <a:pt x="876" y="378"/>
                </a:lnTo>
                <a:lnTo>
                  <a:pt x="944" y="321"/>
                </a:lnTo>
                <a:lnTo>
                  <a:pt x="1016" y="268"/>
                </a:lnTo>
                <a:lnTo>
                  <a:pt x="1090" y="220"/>
                </a:lnTo>
                <a:lnTo>
                  <a:pt x="1167" y="176"/>
                </a:lnTo>
                <a:lnTo>
                  <a:pt x="1248" y="136"/>
                </a:lnTo>
                <a:lnTo>
                  <a:pt x="1331" y="101"/>
                </a:lnTo>
                <a:lnTo>
                  <a:pt x="1415" y="71"/>
                </a:lnTo>
                <a:lnTo>
                  <a:pt x="1502" y="46"/>
                </a:lnTo>
                <a:lnTo>
                  <a:pt x="1592" y="27"/>
                </a:lnTo>
                <a:lnTo>
                  <a:pt x="1683" y="12"/>
                </a:lnTo>
                <a:lnTo>
                  <a:pt x="1776" y="3"/>
                </a:lnTo>
                <a:lnTo>
                  <a:pt x="1872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1" name="Casella di testo 2"/>
          <p:cNvSpPr txBox="1">
            <a:spLocks noChangeArrowheads="1"/>
          </p:cNvSpPr>
          <p:nvPr/>
        </p:nvSpPr>
        <p:spPr bwMode="auto">
          <a:xfrm>
            <a:off x="6745923" y="3090013"/>
            <a:ext cx="9620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it-IT" sz="1100" b="1" dirty="0">
                <a:solidFill>
                  <a:srgbClr val="C00000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</a:rPr>
              <a:t>Se Incendio BOSCHIVO</a:t>
            </a:r>
            <a:endParaRPr lang="it-IT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2" name="Rectangle 27"/>
          <p:cNvSpPr/>
          <p:nvPr/>
        </p:nvSpPr>
        <p:spPr>
          <a:xfrm flipH="1">
            <a:off x="6512328" y="4094542"/>
            <a:ext cx="1467507" cy="8185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200" kern="1200" dirty="0">
                <a:solidFill>
                  <a:srgbClr val="595959"/>
                </a:solidFill>
                <a:effectLst/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Arrivo diretto solo alla SOR delle chiamate sul 1515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" name="Immagine 13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19" y="3634351"/>
            <a:ext cx="913070" cy="497592"/>
          </a:xfrm>
          <a:prstGeom prst="rect">
            <a:avLst/>
          </a:prstGeom>
        </p:spPr>
      </p:pic>
      <p:sp>
        <p:nvSpPr>
          <p:cNvPr id="134" name="Notched Right Arrow 31"/>
          <p:cNvSpPr/>
          <p:nvPr/>
        </p:nvSpPr>
        <p:spPr>
          <a:xfrm>
            <a:off x="7723194" y="3806115"/>
            <a:ext cx="204609" cy="258963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/>
          </a:p>
        </p:txBody>
      </p:sp>
      <p:sp>
        <p:nvSpPr>
          <p:cNvPr id="13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37" name="Ovale 136"/>
          <p:cNvSpPr/>
          <p:nvPr/>
        </p:nvSpPr>
        <p:spPr>
          <a:xfrm>
            <a:off x="5966214" y="6501084"/>
            <a:ext cx="259572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11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46852" y="285188"/>
            <a:ext cx="9612696" cy="173973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Implementazione al NUE 112 </a:t>
            </a:r>
            <a:b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di un nuovo  PSAP2:</a:t>
            </a:r>
            <a:b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{</a:t>
            </a:r>
            <a:r>
              <a:rPr lang="it-IT" sz="27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Public Point </a:t>
            </a:r>
            <a:r>
              <a:rPr lang="it-IT" sz="2700" b="1" dirty="0" err="1" smtClean="0">
                <a:solidFill>
                  <a:srgbClr val="FF0000"/>
                </a:solidFill>
                <a:latin typeface="DecimaWE Rg" panose="02000000000000000000" pitchFamily="2" charset="0"/>
              </a:rPr>
              <a:t>Safety</a:t>
            </a:r>
            <a:r>
              <a:rPr lang="it-IT" sz="27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 </a:t>
            </a:r>
            <a:r>
              <a:rPr lang="it-IT" sz="2700" b="1" dirty="0" err="1" smtClean="0">
                <a:solidFill>
                  <a:srgbClr val="FF0000"/>
                </a:solidFill>
                <a:latin typeface="DecimaWE Rg" panose="02000000000000000000" pitchFamily="2" charset="0"/>
              </a:rPr>
              <a:t>Answering</a:t>
            </a:r>
            <a:r>
              <a:rPr lang="it-IT" sz="27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 - Punto </a:t>
            </a:r>
            <a:r>
              <a:rPr lang="it-IT" sz="2700" b="1" dirty="0">
                <a:solidFill>
                  <a:srgbClr val="FF0000"/>
                </a:solidFill>
                <a:latin typeface="DecimaWE Rg" panose="02000000000000000000" pitchFamily="2" charset="0"/>
              </a:rPr>
              <a:t>di risposta di pubblica </a:t>
            </a:r>
            <a:r>
              <a:rPr lang="it-IT" sz="2700" b="1" dirty="0" err="1">
                <a:solidFill>
                  <a:srgbClr val="FF0000"/>
                </a:solidFill>
                <a:latin typeface="DecimaWE Rg" panose="02000000000000000000" pitchFamily="2" charset="0"/>
              </a:rPr>
              <a:t>sicurezzac</a:t>
            </a:r>
            <a:r>
              <a:rPr lang="it-IT" sz="2700" b="1" dirty="0">
                <a:solidFill>
                  <a:srgbClr val="FF0000"/>
                </a:solidFill>
                <a:latin typeface="DecimaWE Rg" panose="02000000000000000000" pitchFamily="2" charset="0"/>
              </a:rPr>
              <a:t> </a:t>
            </a: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}</a:t>
            </a:r>
            <a:b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Sala Operativa Regionale di Protezione Civile</a:t>
            </a:r>
            <a:endParaRPr lang="it-IT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pic>
        <p:nvPicPr>
          <p:cNvPr id="6" name="Immagin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92" y="2183064"/>
            <a:ext cx="4843016" cy="39604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6B0B0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9" name="Ovale 8"/>
          <p:cNvSpPr/>
          <p:nvPr/>
        </p:nvSpPr>
        <p:spPr>
          <a:xfrm>
            <a:off x="5966214" y="6501084"/>
            <a:ext cx="259572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783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arrotondato 9"/>
          <p:cNvSpPr/>
          <p:nvPr/>
        </p:nvSpPr>
        <p:spPr>
          <a:xfrm>
            <a:off x="1211283" y="2904040"/>
            <a:ext cx="10468097" cy="276048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1211283" y="1202377"/>
            <a:ext cx="10468097" cy="3829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90350" y="4847903"/>
            <a:ext cx="10295907" cy="4992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sz="1600" i="1" dirty="0">
                <a:latin typeface="DecimaWE Rg" panose="02000000000000000000" pitchFamily="2" charset="0"/>
                <a:ea typeface="Times New Roman" panose="02020603050405020304" pitchFamily="18" charset="0"/>
              </a:rPr>
              <a:t>Le attività di previsione</a:t>
            </a:r>
            <a:r>
              <a:rPr lang="it-IT" sz="1600" b="1" i="1" dirty="0">
                <a:latin typeface="DecimaWE Rg" panose="02000000000000000000" pitchFamily="2" charset="0"/>
                <a:ea typeface="Times New Roman" panose="02020603050405020304" pitchFamily="18" charset="0"/>
              </a:rPr>
              <a:t>, prevenzione e lotta attiva contro gli incendi boschivi sono considerate attività di competenza della Direzione centrale e della Protezione civile, avvalendosi del volontariato delle squadre comunali e di altre organizzazioni riconosciute </a:t>
            </a:r>
            <a:r>
              <a:rPr lang="it-IT" sz="1600" i="1" dirty="0">
                <a:latin typeface="DecimaWE Rg" panose="02000000000000000000" pitchFamily="2" charset="0"/>
                <a:ea typeface="Times New Roman" panose="02020603050405020304" pitchFamily="18" charset="0"/>
              </a:rPr>
              <a:t>ai sensi dell' articolo 5, comma 1, lettera y, del decreto legislativo 3 luglio 2017, n. 117 (Codice del Terzo settore, a norma dell'articolo 1, comma 2, lettera b, della legge 6 giugno 2016, n. 106) e iscritte negli elenchi del volontariato di Protezione civile regionale, che le esercitano secondo le rispettive competenze in coerenza con il Piano di cui all'articolo 7 e nell'ambito delle competenze attribuite dalla legge regionale 31 dicembre 1986, n. 64 (Organizzazione delle strutture e degli interventi di competenza regionale in materia di protezione civile)</a:t>
            </a:r>
            <a:r>
              <a:rPr lang="it-IT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it-IT" sz="1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76498" y="4234601"/>
            <a:ext cx="9144000" cy="2225184"/>
          </a:xfrm>
        </p:spPr>
        <p:txBody>
          <a:bodyPr>
            <a:normAutofit/>
          </a:bodyPr>
          <a:lstStyle/>
          <a:p>
            <a:endParaRPr lang="it-IT" b="1" dirty="0" smtClean="0"/>
          </a:p>
          <a:p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1802" y="504702"/>
            <a:ext cx="9144000" cy="5878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RIFERIMENTI NORMATIVI</a:t>
            </a:r>
            <a:endParaRPr lang="it-IT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383474" y="1246582"/>
            <a:ext cx="10295907" cy="303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50000"/>
              </a:lnSpc>
              <a:spcAft>
                <a:spcPts val="0"/>
              </a:spcAft>
              <a:buSzPts val="1600"/>
              <a:tabLst>
                <a:tab pos="3060065" algn="ctr"/>
                <a:tab pos="6120130" algn="r"/>
              </a:tabLst>
            </a:pPr>
            <a:r>
              <a:rPr lang="it-IT" sz="1600" dirty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1600" dirty="0" smtClean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rticolo </a:t>
            </a:r>
            <a:r>
              <a:rPr lang="it-IT" sz="1600" dirty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 comma 2 della </a:t>
            </a:r>
            <a:r>
              <a:rPr lang="it-IT" sz="1600" b="1" dirty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legge regionale del 7 novembre 2019, </a:t>
            </a:r>
            <a:r>
              <a:rPr lang="it-IT" sz="1600" b="1" dirty="0" smtClean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n.17</a:t>
            </a:r>
            <a:endParaRPr lang="it-IT" sz="1050" b="1" dirty="0"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ccia a destra 10"/>
          <p:cNvSpPr/>
          <p:nvPr/>
        </p:nvSpPr>
        <p:spPr>
          <a:xfrm rot="5400000">
            <a:off x="5619605" y="2067533"/>
            <a:ext cx="955963" cy="3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9" name="Ovale 18"/>
          <p:cNvSpPr/>
          <p:nvPr/>
        </p:nvSpPr>
        <p:spPr>
          <a:xfrm>
            <a:off x="5966214" y="6501084"/>
            <a:ext cx="259572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967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76498" y="4234601"/>
            <a:ext cx="9144000" cy="2225184"/>
          </a:xfrm>
        </p:spPr>
        <p:txBody>
          <a:bodyPr>
            <a:normAutofit/>
          </a:bodyPr>
          <a:lstStyle/>
          <a:p>
            <a:endParaRPr lang="it-IT" b="1" dirty="0" smtClean="0"/>
          </a:p>
          <a:p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61802" y="504702"/>
            <a:ext cx="9144000" cy="5878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MODALITA’ OPERATIVE: </a:t>
            </a:r>
            <a:endParaRPr lang="it-IT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833568" y="1206902"/>
            <a:ext cx="10429860" cy="95990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/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1742838" y="1206902"/>
            <a:ext cx="8877660" cy="883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b="1" dirty="0"/>
              <a:t>I</a:t>
            </a:r>
            <a:r>
              <a:rPr lang="it-IT" sz="2800" b="1" dirty="0" smtClean="0"/>
              <a:t>mplementazione lista eventi allegato tecnico al DTO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{Disciplinare Tecnico Operativo}</a:t>
            </a:r>
            <a:endParaRPr lang="it-IT" sz="2800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258899"/>
              </p:ext>
            </p:extLst>
          </p:nvPr>
        </p:nvGraphicFramePr>
        <p:xfrm>
          <a:off x="843234" y="2267223"/>
          <a:ext cx="8496944" cy="3852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0093">
                  <a:extLst>
                    <a:ext uri="{9D8B030D-6E8A-4147-A177-3AD203B41FA5}">
                      <a16:colId xmlns:a16="http://schemas.microsoft.com/office/drawing/2014/main" val="1095732122"/>
                    </a:ext>
                  </a:extLst>
                </a:gridCol>
                <a:gridCol w="1502822">
                  <a:extLst>
                    <a:ext uri="{9D8B030D-6E8A-4147-A177-3AD203B41FA5}">
                      <a16:colId xmlns:a16="http://schemas.microsoft.com/office/drawing/2014/main" val="682220554"/>
                    </a:ext>
                  </a:extLst>
                </a:gridCol>
                <a:gridCol w="1788234">
                  <a:extLst>
                    <a:ext uri="{9D8B030D-6E8A-4147-A177-3AD203B41FA5}">
                      <a16:colId xmlns:a16="http://schemas.microsoft.com/office/drawing/2014/main" val="4093395172"/>
                    </a:ext>
                  </a:extLst>
                </a:gridCol>
                <a:gridCol w="2635795">
                  <a:extLst>
                    <a:ext uri="{9D8B030D-6E8A-4147-A177-3AD203B41FA5}">
                      <a16:colId xmlns:a16="http://schemas.microsoft.com/office/drawing/2014/main" val="3393365689"/>
                    </a:ext>
                  </a:extLst>
                </a:gridCol>
              </a:tblGrid>
              <a:tr h="82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CLASSIFICAZIONE</a:t>
                      </a:r>
                      <a:endParaRPr lang="it-IT" sz="105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ENTE </a:t>
                      </a:r>
                      <a:r>
                        <a:rPr lang="it-IT" sz="1800" dirty="0">
                          <a:solidFill>
                            <a:srgbClr val="FF0000"/>
                          </a:solidFill>
                          <a:effectLst/>
                        </a:rPr>
                        <a:t>COMPETENTE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ENTE INFORMATO PER CONOSCENZA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DETTAGLIO</a:t>
                      </a:r>
                      <a:endParaRPr lang="it-IT" sz="105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095534"/>
                  </a:ext>
                </a:extLst>
              </a:tr>
              <a:tr h="8294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INCENDIO (GENERICO)</a:t>
                      </a:r>
                      <a:endParaRPr lang="it-IT" sz="105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DecimaWE Rg" panose="02000000000000000000" pitchFamily="2" charset="0"/>
                        <a:buChar char="-"/>
                      </a:pPr>
                      <a:r>
                        <a:rPr lang="it-IT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COME DA ATTUALE DTO</a:t>
                      </a:r>
                      <a:endParaRPr lang="it-IT" sz="105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VVF</a:t>
                      </a:r>
                      <a:endParaRPr lang="it-IT" sz="1050" dirty="0"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--</a:t>
                      </a:r>
                      <a:endParaRPr lang="it-IT" sz="1050" dirty="0"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050" dirty="0"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603495"/>
                  </a:ext>
                </a:extLst>
              </a:tr>
              <a:tr h="97190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INCENDIO MISTO (INTERFACCIA)</a:t>
                      </a:r>
                      <a:endParaRPr lang="it-IT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DecimaWE Rg" panose="02000000000000000000" pitchFamily="2" charset="0"/>
                        <a:buChar char="-"/>
                      </a:pPr>
                      <a:r>
                        <a:rPr lang="it-IT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da implementare</a:t>
                      </a:r>
                      <a:endParaRPr lang="it-IT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</a:rPr>
                        <a:t>VVF</a:t>
                      </a:r>
                      <a:endParaRPr lang="it-IT" sz="1050" b="1" dirty="0"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</a:rPr>
                        <a:t>SOR</a:t>
                      </a:r>
                      <a:endParaRPr lang="it-IT" sz="1050" b="1" dirty="0"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it-IT" sz="10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</a:rPr>
                        <a:t>Incendi </a:t>
                      </a:r>
                      <a:r>
                        <a:rPr lang="it-IT" sz="1000" b="1" dirty="0">
                          <a:effectLst/>
                        </a:rPr>
                        <a:t>localizzati in aree boschive che minacciano edifici o infrastrutture, nonché gli incendi che non sono classificabili con certezza come incendi boschivi</a:t>
                      </a:r>
                      <a:endParaRPr lang="it-IT" sz="1000" b="1" dirty="0"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017427"/>
                  </a:ext>
                </a:extLst>
              </a:tr>
              <a:tr h="12213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INCENDIO BOSCHIVO</a:t>
                      </a:r>
                      <a:endParaRPr lang="it-IT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DecimaWE Rg" panose="02000000000000000000" pitchFamily="2" charset="0"/>
                        <a:buChar char="-"/>
                      </a:pPr>
                      <a:r>
                        <a:rPr lang="it-IT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da implementare</a:t>
                      </a:r>
                      <a:endParaRPr lang="it-IT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</a:rPr>
                        <a:t>SOR</a:t>
                      </a:r>
                      <a:endParaRPr lang="it-IT" sz="1050" b="1" dirty="0"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</a:rPr>
                        <a:t>VVF</a:t>
                      </a:r>
                      <a:endParaRPr lang="it-IT" sz="1050" b="1" dirty="0"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it-IT" sz="10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</a:rPr>
                        <a:t>Incendi </a:t>
                      </a:r>
                      <a:r>
                        <a:rPr lang="it-IT" sz="1000" b="1" dirty="0">
                          <a:effectLst/>
                        </a:rPr>
                        <a:t>di bosco in ambiente aperto senza rischi per la collettività o che non minacciano edifici o infrastrutture (fabbricati, siti industriali, strade carrozzabili, ferrovie, elettrodotti, funi aeree, eccetera)</a:t>
                      </a:r>
                      <a:endParaRPr lang="it-IT" sz="1000" b="1" dirty="0">
                        <a:effectLst/>
                        <a:latin typeface="DecimaWE Rg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264581"/>
                  </a:ext>
                </a:extLst>
              </a:tr>
            </a:tbl>
          </a:graphicData>
        </a:graphic>
      </p:graphicFrame>
      <p:sp>
        <p:nvSpPr>
          <p:cNvPr id="19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20" name="Ovale 19"/>
          <p:cNvSpPr/>
          <p:nvPr/>
        </p:nvSpPr>
        <p:spPr>
          <a:xfrm>
            <a:off x="5966214" y="6501084"/>
            <a:ext cx="259572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Titolo 1"/>
          <p:cNvSpPr txBox="1">
            <a:spLocks/>
          </p:cNvSpPr>
          <p:nvPr/>
        </p:nvSpPr>
        <p:spPr>
          <a:xfrm>
            <a:off x="9733374" y="4209235"/>
            <a:ext cx="1672875" cy="2811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Intervengono i VVF</a:t>
            </a:r>
            <a:endParaRPr lang="it-IT" sz="1400" b="1" i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9980234" y="5361860"/>
            <a:ext cx="1672875" cy="2811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Intervengono AIB+CFR</a:t>
            </a:r>
            <a:endParaRPr lang="it-IT" sz="1400" b="1" i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sp>
        <p:nvSpPr>
          <p:cNvPr id="29" name="Freccia in giù 28"/>
          <p:cNvSpPr/>
          <p:nvPr/>
        </p:nvSpPr>
        <p:spPr>
          <a:xfrm rot="5400000">
            <a:off x="9577529" y="5258118"/>
            <a:ext cx="159283" cy="501169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30" name="Freccia in giù 29"/>
          <p:cNvSpPr/>
          <p:nvPr/>
        </p:nvSpPr>
        <p:spPr>
          <a:xfrm rot="5400000">
            <a:off x="9521522" y="4091550"/>
            <a:ext cx="159283" cy="5011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609" y="416211"/>
            <a:ext cx="5452261" cy="57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1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658757" y="744456"/>
            <a:ext cx="8877660" cy="4503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Andiamo per ordine</a:t>
            </a:r>
            <a:endParaRPr lang="it-IT" sz="3600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505" y="1892744"/>
            <a:ext cx="6791325" cy="4430084"/>
          </a:xfrm>
          <a:prstGeom prst="rect">
            <a:avLst/>
          </a:prstGeom>
        </p:spPr>
      </p:pic>
      <p:sp>
        <p:nvSpPr>
          <p:cNvPr id="7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8" name="Ovale 7"/>
          <p:cNvSpPr/>
          <p:nvPr/>
        </p:nvSpPr>
        <p:spPr>
          <a:xfrm>
            <a:off x="5966214" y="6501084"/>
            <a:ext cx="259572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7628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161802" y="504702"/>
            <a:ext cx="9144000" cy="5878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1786956" y="461287"/>
            <a:ext cx="8877660" cy="4503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ctr">
              <a:buAutoNum type="arabicPeriod"/>
            </a:pP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Le </a:t>
            </a:r>
            <a:r>
              <a:rPr lang="it-IT" sz="3600" b="1" dirty="0" err="1" smtClean="0">
                <a:solidFill>
                  <a:srgbClr val="FF0000"/>
                </a:solidFill>
                <a:latin typeface="DecimaWE Rg" panose="02000000000000000000" pitchFamily="2" charset="0"/>
              </a:rPr>
              <a:t>definzioni</a:t>
            </a:r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: incendio </a:t>
            </a:r>
            <a:r>
              <a:rPr lang="it-IT" sz="3600" b="1" dirty="0">
                <a:solidFill>
                  <a:srgbClr val="FF0000"/>
                </a:solidFill>
                <a:latin typeface="DecimaWE Rg" panose="02000000000000000000" pitchFamily="2" charset="0"/>
              </a:rPr>
              <a:t>boschivo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1249521" y="1443257"/>
            <a:ext cx="10429860" cy="2627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/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1869510" y="1443257"/>
            <a:ext cx="8877660" cy="25388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Sono classificati </a:t>
            </a:r>
            <a:r>
              <a:rPr lang="it-IT" sz="2800" b="1" dirty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incendi boschivi gli incendi localizzati in aree boschive che non minacciano edifici o infrastrutture</a:t>
            </a:r>
            <a:r>
              <a:rPr lang="it-IT" sz="2800" dirty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(fabbricati, siti industriali, strade carrozzabili, ferrovie, elettrodotti, funi aeree, eccetera)</a:t>
            </a:r>
            <a:endParaRPr lang="it-IT" sz="2800" b="1" dirty="0"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Immagine 3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21" y="4183483"/>
            <a:ext cx="4688840" cy="2078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35" name="Ovale 34"/>
          <p:cNvSpPr/>
          <p:nvPr/>
        </p:nvSpPr>
        <p:spPr>
          <a:xfrm>
            <a:off x="5966214" y="6501084"/>
            <a:ext cx="259572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Freccia a destra 35"/>
          <p:cNvSpPr/>
          <p:nvPr/>
        </p:nvSpPr>
        <p:spPr>
          <a:xfrm rot="5400000">
            <a:off x="5974766" y="921691"/>
            <a:ext cx="502040" cy="3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86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161802" y="504702"/>
            <a:ext cx="9144000" cy="5878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1869510" y="463077"/>
            <a:ext cx="8877660" cy="4503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2. Incendio </a:t>
            </a:r>
            <a:r>
              <a:rPr lang="it-IT" sz="3600" b="1" dirty="0">
                <a:solidFill>
                  <a:srgbClr val="FF0000"/>
                </a:solidFill>
                <a:latin typeface="DecimaWE Rg" panose="02000000000000000000" pitchFamily="2" charset="0"/>
              </a:rPr>
              <a:t>di interfaccia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1262269" y="1411007"/>
            <a:ext cx="10429860" cy="199629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/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1869510" y="1556678"/>
            <a:ext cx="9215378" cy="1704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ea typeface="Times New Roman" panose="02020603050405020304" pitchFamily="18" charset="0"/>
              </a:rPr>
              <a:t>Sono classificati </a:t>
            </a:r>
            <a:r>
              <a:rPr lang="it-IT" sz="2800" b="1" dirty="0">
                <a:ea typeface="Times New Roman" panose="02020603050405020304" pitchFamily="18" charset="0"/>
              </a:rPr>
              <a:t>incendi di interfaccia/prossimità/misti gli incendi localizzati in aree boschive che minacciano edifici o infrastrutture,</a:t>
            </a:r>
            <a:r>
              <a:rPr lang="it-IT" sz="2800" dirty="0">
                <a:ea typeface="Times New Roman" panose="02020603050405020304" pitchFamily="18" charset="0"/>
              </a:rPr>
              <a:t> nonché gli incendi che non sono classificabili con certezza come incendi boschivi.</a:t>
            </a:r>
            <a:endParaRPr lang="it-IT" sz="2800" dirty="0"/>
          </a:p>
        </p:txBody>
      </p:sp>
      <p:sp>
        <p:nvSpPr>
          <p:cNvPr id="3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35" name="Ovale 34"/>
          <p:cNvSpPr/>
          <p:nvPr/>
        </p:nvSpPr>
        <p:spPr>
          <a:xfrm>
            <a:off x="5966214" y="6501084"/>
            <a:ext cx="259572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magin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23" y="3757695"/>
            <a:ext cx="5217602" cy="24534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Freccia a destra 10"/>
          <p:cNvSpPr/>
          <p:nvPr/>
        </p:nvSpPr>
        <p:spPr>
          <a:xfrm rot="5400000">
            <a:off x="5974766" y="921691"/>
            <a:ext cx="502040" cy="3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922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/>
          <p:cNvSpPr txBox="1">
            <a:spLocks/>
          </p:cNvSpPr>
          <p:nvPr/>
        </p:nvSpPr>
        <p:spPr>
          <a:xfrm>
            <a:off x="1786956" y="399184"/>
            <a:ext cx="8877660" cy="8712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/>
              <a:t/>
            </a:r>
            <a:br>
              <a:rPr lang="it-IT" sz="2800" b="1" dirty="0"/>
            </a:br>
            <a:r>
              <a:rPr lang="it-IT" sz="3200" b="1" dirty="0" smtClean="0">
                <a:solidFill>
                  <a:srgbClr val="FF0000"/>
                </a:solidFill>
              </a:rPr>
              <a:t>3. Istruzione operativa (</a:t>
            </a:r>
            <a:r>
              <a:rPr lang="it-IT" sz="3200" b="1" dirty="0" err="1" smtClean="0">
                <a:solidFill>
                  <a:srgbClr val="FF0000"/>
                </a:solidFill>
              </a:rPr>
              <a:t>IOp</a:t>
            </a:r>
            <a:r>
              <a:rPr lang="it-IT" sz="3200" b="1" dirty="0" smtClean="0">
                <a:solidFill>
                  <a:srgbClr val="FF0000"/>
                </a:solidFill>
              </a:rPr>
              <a:t>) per personale </a:t>
            </a:r>
            <a:r>
              <a:rPr lang="it-IT" sz="3200" b="1" dirty="0" err="1" smtClean="0">
                <a:solidFill>
                  <a:srgbClr val="FF0000"/>
                </a:solidFill>
              </a:rPr>
              <a:t>Nue</a:t>
            </a:r>
            <a:r>
              <a:rPr lang="it-IT" sz="3200" b="1" dirty="0" smtClean="0">
                <a:solidFill>
                  <a:srgbClr val="FF0000"/>
                </a:solidFill>
              </a:rPr>
              <a:t> 112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DecimaWE Rg" panose="02000000000000000000" pitchFamily="2" charset="0"/>
              </a:rPr>
              <a:t>per riconoscere se l’incendio è boschivo</a:t>
            </a:r>
            <a:endParaRPr lang="it-IT" sz="3200" b="1" dirty="0">
              <a:solidFill>
                <a:srgbClr val="FF0000"/>
              </a:solidFill>
              <a:latin typeface="DecimaWE Rg" panose="02000000000000000000" pitchFamily="2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462472" y="2835527"/>
            <a:ext cx="11304855" cy="84343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/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462472" y="3022875"/>
            <a:ext cx="11304855" cy="4738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endParaRPr lang="it-IT" sz="2800" dirty="0" smtClean="0"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 smtClean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Chiedere </a:t>
            </a:r>
            <a:r>
              <a:rPr lang="it-IT" sz="2800" dirty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l’incendio è in prossimità di chi sta chiamando, o lo si vede </a:t>
            </a:r>
            <a:r>
              <a:rPr lang="it-IT" sz="2800" dirty="0" smtClean="0"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lontano</a:t>
            </a:r>
            <a:endParaRPr lang="it-IT" sz="2800" dirty="0"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ccia a destra 24"/>
          <p:cNvSpPr/>
          <p:nvPr/>
        </p:nvSpPr>
        <p:spPr>
          <a:xfrm rot="5400000">
            <a:off x="5414131" y="1937877"/>
            <a:ext cx="1231423" cy="3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792" y="6459785"/>
            <a:ext cx="12121208" cy="365125"/>
          </a:xfrm>
        </p:spPr>
        <p:txBody>
          <a:bodyPr/>
          <a:lstStyle/>
          <a:p>
            <a:r>
              <a:rPr lang="it-IT" i="1" dirty="0" smtClean="0">
                <a:latin typeface="Century Schoolbook" panose="02040604050505020304" pitchFamily="18" charset="0"/>
              </a:rPr>
              <a:t>Consulta Ristretta comuni facenti parte di </a:t>
            </a:r>
            <a:r>
              <a:rPr lang="it-IT" i="1" dirty="0" err="1" smtClean="0">
                <a:latin typeface="Century Schoolbook" panose="02040604050505020304" pitchFamily="18" charset="0"/>
              </a:rPr>
              <a:t>aggregazIoni</a:t>
            </a:r>
            <a:r>
              <a:rPr lang="it-IT" i="1" dirty="0" smtClean="0">
                <a:latin typeface="Century Schoolbook" panose="02040604050505020304" pitchFamily="18" charset="0"/>
              </a:rPr>
              <a:t>                    </a:t>
            </a:r>
            <a:r>
              <a:rPr lang="it-IT" dirty="0"/>
              <a:t> </a:t>
            </a:r>
            <a:r>
              <a:rPr lang="it-IT" dirty="0" smtClean="0"/>
              <a:t>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dirty="0" smtClean="0"/>
              <a:t>19-01-2023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5966214" y="6501084"/>
            <a:ext cx="259572" cy="2825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462472" y="3913875"/>
            <a:ext cx="11304856" cy="84343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Localizzare sulla cartografia Google </a:t>
            </a:r>
            <a:r>
              <a:rPr lang="it-IT" sz="2800" dirty="0" err="1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it-IT" sz="2800" dirty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Google vista satellite il punto </a:t>
            </a:r>
            <a:r>
              <a:rPr lang="it-IT" sz="2800" dirty="0" smtClean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dell’incendio</a:t>
            </a:r>
            <a:endParaRPr lang="it-IT" sz="2800" dirty="0">
              <a:solidFill>
                <a:schemeClr val="tx1"/>
              </a:solidFill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545599" y="4614594"/>
            <a:ext cx="11727163" cy="2189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tabLst>
                <a:tab pos="3060065" algn="ctr"/>
                <a:tab pos="6120130" algn="r"/>
              </a:tabLst>
            </a:pPr>
            <a:endParaRPr lang="it-IT" sz="2800" dirty="0">
              <a:latin typeface="DecimaWE Rg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478968" y="4912037"/>
            <a:ext cx="11304856" cy="84343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>
                <a:solidFill>
                  <a:schemeClr val="tx1"/>
                </a:solidFill>
                <a:latin typeface="DecimaWE Rg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Chiedere conferma al cittadino che nella zona dell’area interessata dall’incendio non vi siano edifici od infrastrutture</a:t>
            </a:r>
          </a:p>
        </p:txBody>
      </p:sp>
    </p:spTree>
    <p:extLst>
      <p:ext uri="{BB962C8B-B14F-4D97-AF65-F5344CB8AC3E}">
        <p14:creationId xmlns:p14="http://schemas.microsoft.com/office/powerpoint/2010/main" val="283875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759</TotalTime>
  <Words>1059</Words>
  <Application>Microsoft Office PowerPoint</Application>
  <PresentationFormat>Widescreen</PresentationFormat>
  <Paragraphs>198</Paragraphs>
  <Slides>19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Century Schoolbook</vt:lpstr>
      <vt:lpstr>DecimaWE Rg</vt:lpstr>
      <vt:lpstr>MS Mincho</vt:lpstr>
      <vt:lpstr>Times New Roman</vt:lpstr>
      <vt:lpstr>Retrospettivo</vt:lpstr>
      <vt:lpstr>Acrobat Document</vt:lpstr>
      <vt:lpstr>CONSULTA DEI COMUNI   FACENTI PARTE DI AGGREGAZIONI INTERCOMUNALI     LEGGE REGIONALE 31 DICEMBRE 1986, N. 64  - art.31 comma 1-ter  DPReg. 0144-2021 di data 20/08/2021</vt:lpstr>
      <vt:lpstr>FLUSSO ATTUALE CHIAMATA AL 1 1 2 PER UN INCENDIO BOSCHIVO</vt:lpstr>
      <vt:lpstr>Implementazione al NUE 112  di un nuovo  PSAP2: {Public Point Safety Answering - Punto di risposta di pubblica sicurezzac } Sala Operativa Regionale di Protezione Civile</vt:lpstr>
      <vt:lpstr>Le attività di previsione, prevenzione e lotta attiva contro gli incendi boschivi sono considerate attività di competenza della Direzione centrale e della Protezione civile, avvalendosi del volontariato delle squadre comunali e di altre organizzazioni riconosciute ai sensi dell' articolo 5, comma 1, lettera y, del decreto legislativo 3 luglio 2017, n. 117 (Codice del Terzo settore, a norma dell'articolo 1, comma 2, lettera b, della legge 6 giugno 2016, n. 106) e iscritte negli elenchi del volontariato di Protezione civile regionale, che le esercitano secondo le rispettive competenze in coerenza con il Piano di cui all'articolo 7 e nell'ambito delle competenze attribuite dalla legge regionale 31 dicembre 1986, n. 64 (Organizzazione delle strutture e degli interventi di competenza regionale in materia di protezione civile)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FLUSSO FUTURO  CHIAMATA AL 1 1 2 PER UN INCENDIO BOSCHIVO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POTENZIAMENTO DEL VOLONTARIATO DI PROTEZIONE CIVILE AI SENSI DELL’ART. 10, COMMA 1, LETTERE B) E C) DELLA L.R. 64/1986. PIANO DEI FINANZIAMENTI ANNO 2022</dc:title>
  <dc:creator>Primus Matiz Monica</dc:creator>
  <cp:lastModifiedBy>Candotti Nazzareno</cp:lastModifiedBy>
  <cp:revision>75</cp:revision>
  <dcterms:created xsi:type="dcterms:W3CDTF">2023-01-16T16:11:18Z</dcterms:created>
  <dcterms:modified xsi:type="dcterms:W3CDTF">2023-01-26T13:34:47Z</dcterms:modified>
</cp:coreProperties>
</file>